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8"/>
  </p:notesMasterIdLst>
  <p:sldIdLst>
    <p:sldId id="379" r:id="rId5"/>
    <p:sldId id="275" r:id="rId6"/>
    <p:sldId id="386" r:id="rId7"/>
    <p:sldId id="260" r:id="rId8"/>
    <p:sldId id="380" r:id="rId9"/>
    <p:sldId id="261" r:id="rId10"/>
    <p:sldId id="262" r:id="rId11"/>
    <p:sldId id="263" r:id="rId12"/>
    <p:sldId id="381" r:id="rId13"/>
    <p:sldId id="308" r:id="rId14"/>
    <p:sldId id="310" r:id="rId15"/>
    <p:sldId id="311" r:id="rId16"/>
    <p:sldId id="321" r:id="rId17"/>
    <p:sldId id="320" r:id="rId18"/>
    <p:sldId id="312" r:id="rId19"/>
    <p:sldId id="382" r:id="rId20"/>
    <p:sldId id="314" r:id="rId21"/>
    <p:sldId id="327" r:id="rId22"/>
    <p:sldId id="344" r:id="rId23"/>
    <p:sldId id="309" r:id="rId24"/>
    <p:sldId id="383" r:id="rId25"/>
    <p:sldId id="325" r:id="rId26"/>
    <p:sldId id="326" r:id="rId27"/>
    <p:sldId id="319" r:id="rId28"/>
    <p:sldId id="318" r:id="rId29"/>
    <p:sldId id="264" r:id="rId30"/>
    <p:sldId id="429" r:id="rId31"/>
    <p:sldId id="265" r:id="rId32"/>
    <p:sldId id="384" r:id="rId33"/>
    <p:sldId id="342" r:id="rId34"/>
    <p:sldId id="268" r:id="rId35"/>
    <p:sldId id="385" r:id="rId36"/>
    <p:sldId id="324"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31ACD7AF-26E5-6043-A5F2-1467E89100F8}">
          <p14:sldIdLst>
            <p14:sldId id="379"/>
            <p14:sldId id="275"/>
            <p14:sldId id="386"/>
            <p14:sldId id="260"/>
            <p14:sldId id="380"/>
          </p14:sldIdLst>
        </p14:section>
        <p14:section name="Introduction to GitHub Actions" id="{F58C886A-2CC0-A54D-AA76-42AEADE2197E}">
          <p14:sldIdLst>
            <p14:sldId id="261"/>
            <p14:sldId id="262"/>
            <p14:sldId id="263"/>
            <p14:sldId id="381"/>
          </p14:sldIdLst>
        </p14:section>
        <p14:section name="Components of an Action" id="{53FCDF93-7734-6C44-BF60-5E8BE8CE8235}">
          <p14:sldIdLst>
            <p14:sldId id="308"/>
            <p14:sldId id="310"/>
            <p14:sldId id="311"/>
            <p14:sldId id="321"/>
            <p14:sldId id="320"/>
            <p14:sldId id="312"/>
            <p14:sldId id="382"/>
          </p14:sldIdLst>
        </p14:section>
        <p14:section name="Action types &amp; Marketplace" id="{56E92EDC-D099-2441-A004-C190777AC93F}">
          <p14:sldIdLst>
            <p14:sldId id="314"/>
            <p14:sldId id="327"/>
            <p14:sldId id="344"/>
            <p14:sldId id="309"/>
            <p14:sldId id="383"/>
          </p14:sldIdLst>
        </p14:section>
        <p14:section name="Examples" id="{B5D238CB-0D56-D748-8AC3-93434A7E2FD8}">
          <p14:sldIdLst>
            <p14:sldId id="325"/>
            <p14:sldId id="326"/>
            <p14:sldId id="319"/>
            <p14:sldId id="318"/>
            <p14:sldId id="264"/>
            <p14:sldId id="429"/>
            <p14:sldId id="265"/>
            <p14:sldId id="384"/>
          </p14:sldIdLst>
        </p14:section>
        <p14:section name="Troubleshooting &amp; best practices" id="{B921E4CE-40BA-1A4A-903E-3FBF1E6768F2}">
          <p14:sldIdLst>
            <p14:sldId id="342"/>
            <p14:sldId id="268"/>
            <p14:sldId id="385"/>
            <p14:sldId id="32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12607-22C1-49E6-2C9C-4CDDE91873B4}" name="Davide Benvegnu" initials="DB" userId="S::dabenveg@microsoft.com::98b54e3e-ff4c-42eb-95d2-6c71212f0ac6" providerId="AD"/>
  <p188:author id="{8524AA76-E769-DDEF-F1D4-3EAAF7659E4C}" name="Briana Swift" initials="BS" userId="S::brswift@microsoft.com::54421b65-fbbc-4877-97ec-d3d86ee727be" providerId="AD"/>
  <p188:author id="{B27174C4-16CD-F174-54A3-A4AC3973BD24}" name="Tiago Pascoal" initials="TP" userId="S::tipascoa@microsoft.com::a2eb2c44-951b-4775-90b0-ed17cdc74929" providerId="AD"/>
  <p188:author id="{4AD325D2-C5D7-32A2-F862-0986E88118B1}" name="Hector Alfaro" initials="HA" userId="S::healfaro@microsoft.com::9e69755c-367b-4291-b98c-fb333f61b69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6D6"/>
    <a:srgbClr val="0086FF"/>
    <a:srgbClr val="8A63D2"/>
    <a:srgbClr val="6BB8FF"/>
    <a:srgbClr val="DBAB09"/>
    <a:srgbClr val="56606A"/>
    <a:srgbClr val="D1D5DB"/>
    <a:srgbClr val="23292E"/>
    <a:srgbClr val="FFEB6B"/>
    <a:srgbClr val="F7C7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1B09F-40C5-0000-D168-A9614A7037AB}" v="1642" dt="2021-03-03T12:57:14.897"/>
    <p1510:client id="{30C5AC9F-A02C-0000-D175-0F5E2CA5C023}" v="5" dt="2021-02-19T11:57:24.793"/>
    <p1510:client id="{4F35B39F-B011-0000-D594-CA1B42C8DE51}" v="7" dt="2021-03-11T12:22:37.966"/>
    <p1510:client id="{5816C09F-2061-0000-D1F2-3EC1EA738E3F}" v="316" dt="2021-04-20T12:25:28.569"/>
    <p1510:client id="{58C9AC9F-10E0-0000-D58B-086A173AF84D}" v="5" dt="2021-02-19T13:15:46.741"/>
    <p1510:client id="{5917AF9F-B06D-0000-D567-E3190AE1AD3B}" v="28" dt="2021-02-26T17:07:16.368"/>
    <p1510:client id="{5D6EAE9F-9025-0000-D567-ECE012A978B8}" v="1" dt="2021-02-24T15:47:35.314"/>
    <p1510:client id="{601AB59F-F0D5-0000-D1F2-385C874C8FE7}" v="28" dt="2021-03-17T09:23:49.141"/>
    <p1510:client id="{63ACAE9F-D046-0000-D567-E44FE26307F9}" v="9" dt="2021-02-25T09:51:53.697"/>
    <p1510:client id="{73D1B49F-F0E4-0000-D1F2-3CB0CFF52144}" v="2" dt="2021-03-16T12:04:39.513"/>
    <p1510:client id="{7D03B097-B8F7-482A-B411-65561D414385}" v="2" dt="2021-03-15T10:31:16.493"/>
    <p1510:client id="{7ED0B49F-60DF-0000-D59D-34BA3C46369C}" v="101" dt="2021-03-16T11:50:56.705"/>
    <p1510:client id="{986AB49F-A0BF-0000-D1F2-3B8D9E48DECA}" v="4" dt="2021-03-15T06:08:19.625"/>
    <p1510:client id="{9B77AC9F-D0DF-0000-D567-E387F95B5A1C}" v="78" dt="2021-02-18T13:21:27.150"/>
    <p1510:client id="{AA83B59F-00CD-0000-D1F2-39E60E53E4EA}" v="11" dt="2021-03-18T15:57:33.563"/>
    <p1510:client id="{B27EB39F-E0CA-0000-D1F2-3A42A591BB87}" v="1" dt="2021-03-12T09:33:45.557"/>
    <p1510:client id="{B382B39F-2053-0000-D58B-0671DE192D09}" v="113" dt="2021-03-12T10:39:20.583"/>
    <p1510:client id="{B382B39F-8018-0000-D168-A8E18F2A9AFA}" v="61" dt="2021-03-12T10:40:02.804"/>
    <p1510:client id="{DAFCBB84-74F1-4E44-8AC2-2E8C057D1852}" v="13" dt="2021-02-19T12:31:39.315"/>
    <p1510:client id="{DC1C28E1-037D-36E4-C9AD-F0D5513B4123}" v="3" dt="2021-03-12T10:43:51.29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Pascoal" userId="S::tipascoa@microsoft.com::a2eb2c44-951b-4775-90b0-ed17cdc74929" providerId="AD" clId="Web-{4F35B39F-B011-0000-D594-CA1B42C8DE51}"/>
    <pc:docChg chg="mod">
      <pc:chgData name="Tiago Pascoal" userId="S::tipascoa@microsoft.com::a2eb2c44-951b-4775-90b0-ed17cdc74929" providerId="AD" clId="Web-{4F35B39F-B011-0000-D594-CA1B42C8DE51}" dt="2021-03-11T12:22:37.966" v="6"/>
      <pc:docMkLst>
        <pc:docMk/>
      </pc:docMkLst>
      <pc:sldChg chg="addCm">
        <pc:chgData name="Tiago Pascoal" userId="S::tipascoa@microsoft.com::a2eb2c44-951b-4775-90b0-ed17cdc74929" providerId="AD" clId="Web-{4F35B39F-B011-0000-D594-CA1B42C8DE51}" dt="2021-03-11T12:02:29.458" v="1"/>
        <pc:sldMkLst>
          <pc:docMk/>
          <pc:sldMk cId="2701477065" sldId="263"/>
        </pc:sldMkLst>
      </pc:sldChg>
      <pc:sldChg chg="addCm">
        <pc:chgData name="Tiago Pascoal" userId="S::tipascoa@microsoft.com::a2eb2c44-951b-4775-90b0-ed17cdc74929" providerId="AD" clId="Web-{4F35B39F-B011-0000-D594-CA1B42C8DE51}" dt="2021-03-11T12:22:07.278" v="5"/>
        <pc:sldMkLst>
          <pc:docMk/>
          <pc:sldMk cId="3519025725" sldId="264"/>
        </pc:sldMkLst>
      </pc:sldChg>
      <pc:sldChg chg="addCm">
        <pc:chgData name="Tiago Pascoal" userId="S::tipascoa@microsoft.com::a2eb2c44-951b-4775-90b0-ed17cdc74929" providerId="AD" clId="Web-{4F35B39F-B011-0000-D594-CA1B42C8DE51}" dt="2021-03-11T12:22:37.966" v="6"/>
        <pc:sldMkLst>
          <pc:docMk/>
          <pc:sldMk cId="331726929" sldId="265"/>
        </pc:sldMkLst>
      </pc:sldChg>
      <pc:sldChg chg="addCm">
        <pc:chgData name="Tiago Pascoal" userId="S::tipascoa@microsoft.com::a2eb2c44-951b-4775-90b0-ed17cdc74929" providerId="AD" clId="Web-{4F35B39F-B011-0000-D594-CA1B42C8DE51}" dt="2021-03-11T12:15:38.499" v="4"/>
        <pc:sldMkLst>
          <pc:docMk/>
          <pc:sldMk cId="3737948274" sldId="312"/>
        </pc:sldMkLst>
      </pc:sldChg>
      <pc:sldChg chg="addCm">
        <pc:chgData name="Tiago Pascoal" userId="S::tipascoa@microsoft.com::a2eb2c44-951b-4775-90b0-ed17cdc74929" providerId="AD" clId="Web-{4F35B39F-B011-0000-D594-CA1B42C8DE51}" dt="2021-03-11T12:12:00.946" v="3"/>
        <pc:sldMkLst>
          <pc:docMk/>
          <pc:sldMk cId="646059536" sldId="320"/>
        </pc:sldMkLst>
      </pc:sldChg>
      <pc:sldChg chg="addCm">
        <pc:chgData name="Tiago Pascoal" userId="S::tipascoa@microsoft.com::a2eb2c44-951b-4775-90b0-ed17cdc74929" providerId="AD" clId="Web-{4F35B39F-B011-0000-D594-CA1B42C8DE51}" dt="2021-03-11T12:03:39.257" v="2"/>
        <pc:sldMkLst>
          <pc:docMk/>
          <pc:sldMk cId="3022547652" sldId="321"/>
        </pc:sldMkLst>
      </pc:sldChg>
    </pc:docChg>
  </pc:docChgLst>
  <pc:docChgLst>
    <pc:chgData name="Tiago Pascoal" userId="S::tipascoa@microsoft.com::a2eb2c44-951b-4775-90b0-ed17cdc74929" providerId="AD" clId="Web-{73D1B49F-F0E4-0000-D1F2-3CB0CFF52144}"/>
    <pc:docChg chg="">
      <pc:chgData name="Tiago Pascoal" userId="S::tipascoa@microsoft.com::a2eb2c44-951b-4775-90b0-ed17cdc74929" providerId="AD" clId="Web-{73D1B49F-F0E4-0000-D1F2-3CB0CFF52144}" dt="2021-03-16T12:04:39.513" v="1"/>
      <pc:docMkLst>
        <pc:docMk/>
      </pc:docMkLst>
      <pc:sldChg chg="modCm">
        <pc:chgData name="Tiago Pascoal" userId="S::tipascoa@microsoft.com::a2eb2c44-951b-4775-90b0-ed17cdc74929" providerId="AD" clId="Web-{73D1B49F-F0E4-0000-D1F2-3CB0CFF52144}" dt="2021-03-16T12:04:39.513" v="1"/>
        <pc:sldMkLst>
          <pc:docMk/>
          <pc:sldMk cId="681785615" sldId="260"/>
        </pc:sldMkLst>
      </pc:sldChg>
    </pc:docChg>
  </pc:docChgLst>
  <pc:docChgLst>
    <pc:chgData name="Tiago Pascoal" userId="S::tipascoa@microsoft.com::a2eb2c44-951b-4775-90b0-ed17cdc74929" providerId="AD" clId="Web-{B27EB39F-E0CA-0000-D1F2-3A42A591BB87}"/>
    <pc:docChg chg="">
      <pc:chgData name="Tiago Pascoal" userId="S::tipascoa@microsoft.com::a2eb2c44-951b-4775-90b0-ed17cdc74929" providerId="AD" clId="Web-{B27EB39F-E0CA-0000-D1F2-3A42A591BB87}" dt="2021-03-12T09:33:45.557" v="0"/>
      <pc:docMkLst>
        <pc:docMk/>
      </pc:docMkLst>
      <pc:sldChg chg="addCm">
        <pc:chgData name="Tiago Pascoal" userId="S::tipascoa@microsoft.com::a2eb2c44-951b-4775-90b0-ed17cdc74929" providerId="AD" clId="Web-{B27EB39F-E0CA-0000-D1F2-3A42A591BB87}" dt="2021-03-12T09:33:45.557" v="0"/>
        <pc:sldMkLst>
          <pc:docMk/>
          <pc:sldMk cId="2245494991" sldId="344"/>
        </pc:sldMkLst>
      </pc:sldChg>
    </pc:docChg>
  </pc:docChgLst>
  <pc:docChgLst>
    <pc:chgData name="Briana Swift" userId="S::brswift@microsoft.com::54421b65-fbbc-4877-97ec-d3d86ee727be" providerId="AD" clId="Web-{63ACAE9F-D046-0000-D567-E44FE26307F9}"/>
    <pc:docChg chg="addSld delSld modSld modSection">
      <pc:chgData name="Briana Swift" userId="S::brswift@microsoft.com::54421b65-fbbc-4877-97ec-d3d86ee727be" providerId="AD" clId="Web-{63ACAE9F-D046-0000-D567-E44FE26307F9}" dt="2021-02-25T09:51:53.697" v="7"/>
      <pc:docMkLst>
        <pc:docMk/>
      </pc:docMkLst>
      <pc:sldChg chg="modSp mod modClrScheme chgLayout">
        <pc:chgData name="Briana Swift" userId="S::brswift@microsoft.com::54421b65-fbbc-4877-97ec-d3d86ee727be" providerId="AD" clId="Web-{63ACAE9F-D046-0000-D567-E44FE26307F9}" dt="2021-02-25T09:51:50.853" v="6"/>
        <pc:sldMkLst>
          <pc:docMk/>
          <pc:sldMk cId="2843471173" sldId="342"/>
        </pc:sldMkLst>
        <pc:spChg chg="mod ord">
          <ac:chgData name="Briana Swift" userId="S::brswift@microsoft.com::54421b65-fbbc-4877-97ec-d3d86ee727be" providerId="AD" clId="Web-{63ACAE9F-D046-0000-D567-E44FE26307F9}" dt="2021-02-25T09:51:50.853" v="6"/>
          <ac:spMkLst>
            <pc:docMk/>
            <pc:sldMk cId="2843471173" sldId="342"/>
            <ac:spMk id="2" creationId="{2CE48C67-E074-4F47-96B6-4791D402E969}"/>
          </ac:spMkLst>
        </pc:spChg>
        <pc:spChg chg="mod ord">
          <ac:chgData name="Briana Swift" userId="S::brswift@microsoft.com::54421b65-fbbc-4877-97ec-d3d86ee727be" providerId="AD" clId="Web-{63ACAE9F-D046-0000-D567-E44FE26307F9}" dt="2021-02-25T09:51:50.853" v="6"/>
          <ac:spMkLst>
            <pc:docMk/>
            <pc:sldMk cId="2843471173" sldId="342"/>
            <ac:spMk id="3" creationId="{8EDA51F5-36B6-4596-8644-E7592ADB21F9}"/>
          </ac:spMkLst>
        </pc:spChg>
      </pc:sldChg>
      <pc:sldChg chg="modSp new del">
        <pc:chgData name="Briana Swift" userId="S::brswift@microsoft.com::54421b65-fbbc-4877-97ec-d3d86ee727be" providerId="AD" clId="Web-{63ACAE9F-D046-0000-D567-E44FE26307F9}" dt="2021-02-25T09:51:53.697" v="7"/>
        <pc:sldMkLst>
          <pc:docMk/>
          <pc:sldMk cId="884696662" sldId="385"/>
        </pc:sldMkLst>
        <pc:spChg chg="mod">
          <ac:chgData name="Briana Swift" userId="S::brswift@microsoft.com::54421b65-fbbc-4877-97ec-d3d86ee727be" providerId="AD" clId="Web-{63ACAE9F-D046-0000-D567-E44FE26307F9}" dt="2021-02-25T09:51:31.119" v="5" actId="20577"/>
          <ac:spMkLst>
            <pc:docMk/>
            <pc:sldMk cId="884696662" sldId="385"/>
            <ac:spMk id="2" creationId="{20A24D77-96D5-4560-93C0-97AA8C533208}"/>
          </ac:spMkLst>
        </pc:spChg>
      </pc:sldChg>
    </pc:docChg>
  </pc:docChgLst>
  <pc:docChgLst>
    <pc:chgData name="David Polite" userId="e09d7110-74e9-4304-8efc-0543c1ae46f0" providerId="ADAL" clId="{DAFCBB84-74F1-4E44-8AC2-2E8C057D1852}"/>
    <pc:docChg chg="undo custSel modSld sldOrd modMainMaster">
      <pc:chgData name="David Polite" userId="e09d7110-74e9-4304-8efc-0543c1ae46f0" providerId="ADAL" clId="{DAFCBB84-74F1-4E44-8AC2-2E8C057D1852}" dt="2021-02-19T12:31:47.357" v="536" actId="1037"/>
      <pc:docMkLst>
        <pc:docMk/>
      </pc:docMkLst>
      <pc:sldChg chg="modSp">
        <pc:chgData name="David Polite" userId="e09d7110-74e9-4304-8efc-0543c1ae46f0" providerId="ADAL" clId="{DAFCBB84-74F1-4E44-8AC2-2E8C057D1852}" dt="2021-02-19T12:08:25.267" v="77"/>
        <pc:sldMkLst>
          <pc:docMk/>
          <pc:sldMk cId="681785615" sldId="260"/>
        </pc:sldMkLst>
        <pc:spChg chg="mod">
          <ac:chgData name="David Polite" userId="e09d7110-74e9-4304-8efc-0543c1ae46f0" providerId="ADAL" clId="{DAFCBB84-74F1-4E44-8AC2-2E8C057D1852}" dt="2021-02-19T12:08:25.267" v="77"/>
          <ac:spMkLst>
            <pc:docMk/>
            <pc:sldMk cId="681785615" sldId="260"/>
            <ac:spMk id="364" creationId="{00000000-0000-0000-0000-000000000000}"/>
          </ac:spMkLst>
        </pc:spChg>
      </pc:sldChg>
      <pc:sldChg chg="modSp mod modNotesTx">
        <pc:chgData name="David Polite" userId="e09d7110-74e9-4304-8efc-0543c1ae46f0" providerId="ADAL" clId="{DAFCBB84-74F1-4E44-8AC2-2E8C057D1852}" dt="2021-02-19T12:12:02.459" v="153" actId="20577"/>
        <pc:sldMkLst>
          <pc:docMk/>
          <pc:sldMk cId="1959465304" sldId="268"/>
        </pc:sldMkLst>
        <pc:spChg chg="mod">
          <ac:chgData name="David Polite" userId="e09d7110-74e9-4304-8efc-0543c1ae46f0" providerId="ADAL" clId="{DAFCBB84-74F1-4E44-8AC2-2E8C057D1852}" dt="2021-02-19T12:11:43.281" v="108" actId="20577"/>
          <ac:spMkLst>
            <pc:docMk/>
            <pc:sldMk cId="1959465304" sldId="268"/>
            <ac:spMk id="457" creationId="{00000000-0000-0000-0000-000000000000}"/>
          </ac:spMkLst>
        </pc:spChg>
      </pc:sldChg>
      <pc:sldChg chg="modSp">
        <pc:chgData name="David Polite" userId="e09d7110-74e9-4304-8efc-0543c1ae46f0" providerId="ADAL" clId="{DAFCBB84-74F1-4E44-8AC2-2E8C057D1852}" dt="2021-02-19T12:08:25.267" v="77"/>
        <pc:sldMkLst>
          <pc:docMk/>
          <pc:sldMk cId="2829355257" sldId="275"/>
        </pc:sldMkLst>
        <pc:spChg chg="mod">
          <ac:chgData name="David Polite" userId="e09d7110-74e9-4304-8efc-0543c1ae46f0" providerId="ADAL" clId="{DAFCBB84-74F1-4E44-8AC2-2E8C057D1852}" dt="2021-02-19T12:08:25.267" v="77"/>
          <ac:spMkLst>
            <pc:docMk/>
            <pc:sldMk cId="2829355257" sldId="275"/>
            <ac:spMk id="2" creationId="{13D44018-C0EA-0F48-94C5-800606FC94E1}"/>
          </ac:spMkLst>
        </pc:spChg>
        <pc:spChg chg="mod">
          <ac:chgData name="David Polite" userId="e09d7110-74e9-4304-8efc-0543c1ae46f0" providerId="ADAL" clId="{DAFCBB84-74F1-4E44-8AC2-2E8C057D1852}" dt="2021-02-19T12:08:25.267" v="77"/>
          <ac:spMkLst>
            <pc:docMk/>
            <pc:sldMk cId="2829355257" sldId="275"/>
            <ac:spMk id="3" creationId="{AC485A2E-6347-554B-9010-9AC66B1E28DA}"/>
          </ac:spMkLst>
        </pc:spChg>
        <pc:spChg chg="mod">
          <ac:chgData name="David Polite" userId="e09d7110-74e9-4304-8efc-0543c1ae46f0" providerId="ADAL" clId="{DAFCBB84-74F1-4E44-8AC2-2E8C057D1852}" dt="2021-02-19T12:08:25.267" v="77"/>
          <ac:spMkLst>
            <pc:docMk/>
            <pc:sldMk cId="2829355257" sldId="275"/>
            <ac:spMk id="4" creationId="{AE930BFD-E553-9447-A127-C33A0B7899DD}"/>
          </ac:spMkLst>
        </pc:spChg>
      </pc:sldChg>
      <pc:sldChg chg="addSp delSp modSp mod modClrScheme chgLayout">
        <pc:chgData name="David Polite" userId="e09d7110-74e9-4304-8efc-0543c1ae46f0" providerId="ADAL" clId="{DAFCBB84-74F1-4E44-8AC2-2E8C057D1852}" dt="2021-02-19T12:15:25.046" v="176" actId="207"/>
        <pc:sldMkLst>
          <pc:docMk/>
          <pc:sldMk cId="2455817519" sldId="308"/>
        </pc:sldMkLst>
        <pc:spChg chg="add del mod">
          <ac:chgData name="David Polite" userId="e09d7110-74e9-4304-8efc-0543c1ae46f0" providerId="ADAL" clId="{DAFCBB84-74F1-4E44-8AC2-2E8C057D1852}" dt="2021-02-19T12:00:01.533" v="3" actId="6264"/>
          <ac:spMkLst>
            <pc:docMk/>
            <pc:sldMk cId="2455817519" sldId="308"/>
            <ac:spMk id="2" creationId="{8D3C4E63-85F0-F140-A833-155A77332A01}"/>
          </ac:spMkLst>
        </pc:spChg>
        <pc:spChg chg="add del mod ord">
          <ac:chgData name="David Polite" userId="e09d7110-74e9-4304-8efc-0543c1ae46f0" providerId="ADAL" clId="{DAFCBB84-74F1-4E44-8AC2-2E8C057D1852}" dt="2021-02-19T12:00:01.533" v="3" actId="6264"/>
          <ac:spMkLst>
            <pc:docMk/>
            <pc:sldMk cId="2455817519" sldId="308"/>
            <ac:spMk id="3" creationId="{1B3DABDA-7203-8840-BE20-111F129173AC}"/>
          </ac:spMkLst>
        </pc:spChg>
        <pc:spChg chg="add del mod">
          <ac:chgData name="David Polite" userId="e09d7110-74e9-4304-8efc-0543c1ae46f0" providerId="ADAL" clId="{DAFCBB84-74F1-4E44-8AC2-2E8C057D1852}" dt="2021-02-19T12:03:49.841" v="23" actId="478"/>
          <ac:spMkLst>
            <pc:docMk/>
            <pc:sldMk cId="2455817519" sldId="308"/>
            <ac:spMk id="4" creationId="{796D3DF9-2DB0-9E4D-BE12-2603024AC90B}"/>
          </ac:spMkLst>
        </pc:spChg>
        <pc:spChg chg="add del mod">
          <ac:chgData name="David Polite" userId="e09d7110-74e9-4304-8efc-0543c1ae46f0" providerId="ADAL" clId="{DAFCBB84-74F1-4E44-8AC2-2E8C057D1852}" dt="2021-02-19T12:02:33.524" v="20" actId="478"/>
          <ac:spMkLst>
            <pc:docMk/>
            <pc:sldMk cId="2455817519" sldId="308"/>
            <ac:spMk id="5" creationId="{6C1FD1D7-BDD7-984A-A6D0-13CE08D1D7CA}"/>
          </ac:spMkLst>
        </pc:spChg>
        <pc:spChg chg="add del mod">
          <ac:chgData name="David Polite" userId="e09d7110-74e9-4304-8efc-0543c1ae46f0" providerId="ADAL" clId="{DAFCBB84-74F1-4E44-8AC2-2E8C057D1852}" dt="2021-02-19T12:04:19.621" v="29" actId="478"/>
          <ac:spMkLst>
            <pc:docMk/>
            <pc:sldMk cId="2455817519" sldId="308"/>
            <ac:spMk id="6" creationId="{A02AB30E-E0CF-E949-B8EE-32EE58693AE0}"/>
          </ac:spMkLst>
        </pc:spChg>
        <pc:spChg chg="add mod">
          <ac:chgData name="David Polite" userId="e09d7110-74e9-4304-8efc-0543c1ae46f0" providerId="ADAL" clId="{DAFCBB84-74F1-4E44-8AC2-2E8C057D1852}" dt="2021-02-19T12:04:46.721" v="33" actId="14100"/>
          <ac:spMkLst>
            <pc:docMk/>
            <pc:sldMk cId="2455817519" sldId="308"/>
            <ac:spMk id="9" creationId="{9839748A-E4BE-9E46-B11A-9014CD406670}"/>
          </ac:spMkLst>
        </pc:spChg>
        <pc:spChg chg="add del mod">
          <ac:chgData name="David Polite" userId="e09d7110-74e9-4304-8efc-0543c1ae46f0" providerId="ADAL" clId="{DAFCBB84-74F1-4E44-8AC2-2E8C057D1852}" dt="2021-02-19T12:04:53.164" v="34" actId="478"/>
          <ac:spMkLst>
            <pc:docMk/>
            <pc:sldMk cId="2455817519" sldId="308"/>
            <ac:spMk id="10" creationId="{F0304592-B499-F548-8F23-4FAED1A6BFA4}"/>
          </ac:spMkLst>
        </pc:spChg>
        <pc:spChg chg="add mod">
          <ac:chgData name="David Polite" userId="e09d7110-74e9-4304-8efc-0543c1ae46f0" providerId="ADAL" clId="{DAFCBB84-74F1-4E44-8AC2-2E8C057D1852}" dt="2021-02-19T12:05:02.208" v="36" actId="1076"/>
          <ac:spMkLst>
            <pc:docMk/>
            <pc:sldMk cId="2455817519" sldId="308"/>
            <ac:spMk id="11" creationId="{0E508BD5-D49F-AA42-812B-0672B723C9CB}"/>
          </ac:spMkLst>
        </pc:spChg>
        <pc:spChg chg="mod ord">
          <ac:chgData name="David Polite" userId="e09d7110-74e9-4304-8efc-0543c1ae46f0" providerId="ADAL" clId="{DAFCBB84-74F1-4E44-8AC2-2E8C057D1852}" dt="2021-02-19T12:08:25.267" v="77"/>
          <ac:spMkLst>
            <pc:docMk/>
            <pc:sldMk cId="2455817519" sldId="308"/>
            <ac:spMk id="181" creationId="{00000000-0000-0000-0000-000000000000}"/>
          </ac:spMkLst>
        </pc:spChg>
        <pc:spChg chg="mod">
          <ac:chgData name="David Polite" userId="e09d7110-74e9-4304-8efc-0543c1ae46f0" providerId="ADAL" clId="{DAFCBB84-74F1-4E44-8AC2-2E8C057D1852}" dt="2021-02-19T12:15:05.483" v="173" actId="207"/>
          <ac:spMkLst>
            <pc:docMk/>
            <pc:sldMk cId="2455817519" sldId="308"/>
            <ac:spMk id="184" creationId="{00000000-0000-0000-0000-000000000000}"/>
          </ac:spMkLst>
        </pc:spChg>
        <pc:spChg chg="mod">
          <ac:chgData name="David Polite" userId="e09d7110-74e9-4304-8efc-0543c1ae46f0" providerId="ADAL" clId="{DAFCBB84-74F1-4E44-8AC2-2E8C057D1852}" dt="2021-02-19T12:15:18.138" v="175" actId="207"/>
          <ac:spMkLst>
            <pc:docMk/>
            <pc:sldMk cId="2455817519" sldId="308"/>
            <ac:spMk id="185" creationId="{00000000-0000-0000-0000-000000000000}"/>
          </ac:spMkLst>
        </pc:spChg>
        <pc:spChg chg="mod">
          <ac:chgData name="David Polite" userId="e09d7110-74e9-4304-8efc-0543c1ae46f0" providerId="ADAL" clId="{DAFCBB84-74F1-4E44-8AC2-2E8C057D1852}" dt="2021-02-19T12:15:25.046" v="176" actId="207"/>
          <ac:spMkLst>
            <pc:docMk/>
            <pc:sldMk cId="2455817519" sldId="308"/>
            <ac:spMk id="186" creationId="{00000000-0000-0000-0000-000000000000}"/>
          </ac:spMkLst>
        </pc:spChg>
        <pc:spChg chg="mod">
          <ac:chgData name="David Polite" userId="e09d7110-74e9-4304-8efc-0543c1ae46f0" providerId="ADAL" clId="{DAFCBB84-74F1-4E44-8AC2-2E8C057D1852}" dt="2021-02-19T12:00:48.736" v="8" actId="207"/>
          <ac:spMkLst>
            <pc:docMk/>
            <pc:sldMk cId="2455817519" sldId="308"/>
            <ac:spMk id="188" creationId="{00000000-0000-0000-0000-000000000000}"/>
          </ac:spMkLst>
        </pc:spChg>
        <pc:spChg chg="mod">
          <ac:chgData name="David Polite" userId="e09d7110-74e9-4304-8efc-0543c1ae46f0" providerId="ADAL" clId="{DAFCBB84-74F1-4E44-8AC2-2E8C057D1852}" dt="2021-02-19T12:00:53.950" v="9" actId="207"/>
          <ac:spMkLst>
            <pc:docMk/>
            <pc:sldMk cId="2455817519" sldId="308"/>
            <ac:spMk id="189" creationId="{00000000-0000-0000-0000-000000000000}"/>
          </ac:spMkLst>
        </pc:spChg>
        <pc:cxnChg chg="add del">
          <ac:chgData name="David Polite" userId="e09d7110-74e9-4304-8efc-0543c1ae46f0" providerId="ADAL" clId="{DAFCBB84-74F1-4E44-8AC2-2E8C057D1852}" dt="2021-02-19T12:03:58.685" v="25" actId="478"/>
          <ac:cxnSpMkLst>
            <pc:docMk/>
            <pc:sldMk cId="2455817519" sldId="308"/>
            <ac:cxnSpMk id="8" creationId="{02A9DA57-954A-9742-B039-15160804896E}"/>
          </ac:cxnSpMkLst>
        </pc:cxnChg>
      </pc:sldChg>
      <pc:sldChg chg="modSp">
        <pc:chgData name="David Polite" userId="e09d7110-74e9-4304-8efc-0543c1ae46f0" providerId="ADAL" clId="{DAFCBB84-74F1-4E44-8AC2-2E8C057D1852}" dt="2021-02-19T12:08:25.267" v="77"/>
        <pc:sldMkLst>
          <pc:docMk/>
          <pc:sldMk cId="2624292471" sldId="309"/>
        </pc:sldMkLst>
        <pc:spChg chg="mod">
          <ac:chgData name="David Polite" userId="e09d7110-74e9-4304-8efc-0543c1ae46f0" providerId="ADAL" clId="{DAFCBB84-74F1-4E44-8AC2-2E8C057D1852}" dt="2021-02-19T12:08:25.267" v="77"/>
          <ac:spMkLst>
            <pc:docMk/>
            <pc:sldMk cId="2624292471" sldId="309"/>
            <ac:spMk id="2" creationId="{C079CE29-57EF-42D7-8204-39937831B7C0}"/>
          </ac:spMkLst>
        </pc:spChg>
        <pc:spChg chg="mod">
          <ac:chgData name="David Polite" userId="e09d7110-74e9-4304-8efc-0543c1ae46f0" providerId="ADAL" clId="{DAFCBB84-74F1-4E44-8AC2-2E8C057D1852}" dt="2021-02-19T12:08:25.267" v="77"/>
          <ac:spMkLst>
            <pc:docMk/>
            <pc:sldMk cId="2624292471" sldId="309"/>
            <ac:spMk id="3" creationId="{EADCEFE1-2EDF-4782-9DCF-3C6FFDA8647B}"/>
          </ac:spMkLst>
        </pc:spChg>
      </pc:sldChg>
      <pc:sldChg chg="addSp delSp modSp mod modClrScheme chgLayout">
        <pc:chgData name="David Polite" userId="e09d7110-74e9-4304-8efc-0543c1ae46f0" providerId="ADAL" clId="{DAFCBB84-74F1-4E44-8AC2-2E8C057D1852}" dt="2021-02-19T12:29:46.399" v="476" actId="1037"/>
        <pc:sldMkLst>
          <pc:docMk/>
          <pc:sldMk cId="2768885278" sldId="310"/>
        </pc:sldMkLst>
        <pc:spChg chg="mod">
          <ac:chgData name="David Polite" userId="e09d7110-74e9-4304-8efc-0543c1ae46f0" providerId="ADAL" clId="{DAFCBB84-74F1-4E44-8AC2-2E8C057D1852}" dt="2021-02-19T12:18:52.126" v="188" actId="692"/>
          <ac:spMkLst>
            <pc:docMk/>
            <pc:sldMk cId="2768885278" sldId="310"/>
            <ac:spMk id="14" creationId="{ED187E26-07ED-FF40-82BA-188203319EE0}"/>
          </ac:spMkLst>
        </pc:spChg>
        <pc:spChg chg="mod">
          <ac:chgData name="David Polite" userId="e09d7110-74e9-4304-8efc-0543c1ae46f0" providerId="ADAL" clId="{DAFCBB84-74F1-4E44-8AC2-2E8C057D1852}" dt="2021-02-19T12:18:45.545" v="187" actId="692"/>
          <ac:spMkLst>
            <pc:docMk/>
            <pc:sldMk cId="2768885278" sldId="310"/>
            <ac:spMk id="15" creationId="{1D16D160-0FFD-FC4E-B522-38E0BBD34511}"/>
          </ac:spMkLst>
        </pc:spChg>
        <pc:spChg chg="mod">
          <ac:chgData name="David Polite" userId="e09d7110-74e9-4304-8efc-0543c1ae46f0" providerId="ADAL" clId="{DAFCBB84-74F1-4E44-8AC2-2E8C057D1852}" dt="2021-02-19T12:18:36.347" v="186"/>
          <ac:spMkLst>
            <pc:docMk/>
            <pc:sldMk cId="2768885278" sldId="310"/>
            <ac:spMk id="16" creationId="{BD371D58-EB77-7840-A5D2-EDBDDFF0555F}"/>
          </ac:spMkLst>
        </pc:spChg>
        <pc:spChg chg="mod">
          <ac:chgData name="David Polite" userId="e09d7110-74e9-4304-8efc-0543c1ae46f0" providerId="ADAL" clId="{DAFCBB84-74F1-4E44-8AC2-2E8C057D1852}" dt="2021-02-19T12:18:36.347" v="186"/>
          <ac:spMkLst>
            <pc:docMk/>
            <pc:sldMk cId="2768885278" sldId="310"/>
            <ac:spMk id="18" creationId="{8DCAE077-BD60-644C-8305-098CC45DE835}"/>
          </ac:spMkLst>
        </pc:spChg>
        <pc:spChg chg="mod">
          <ac:chgData name="David Polite" userId="e09d7110-74e9-4304-8efc-0543c1ae46f0" providerId="ADAL" clId="{DAFCBB84-74F1-4E44-8AC2-2E8C057D1852}" dt="2021-02-19T12:18:36.347" v="186"/>
          <ac:spMkLst>
            <pc:docMk/>
            <pc:sldMk cId="2768885278" sldId="310"/>
            <ac:spMk id="19" creationId="{3D5D5F22-B3AC-2849-97CC-4EFEA45C4989}"/>
          </ac:spMkLst>
        </pc:spChg>
        <pc:spChg chg="mod">
          <ac:chgData name="David Polite" userId="e09d7110-74e9-4304-8efc-0543c1ae46f0" providerId="ADAL" clId="{DAFCBB84-74F1-4E44-8AC2-2E8C057D1852}" dt="2021-02-19T12:29:16.848" v="433"/>
          <ac:spMkLst>
            <pc:docMk/>
            <pc:sldMk cId="2768885278" sldId="310"/>
            <ac:spMk id="22" creationId="{61CF5377-E184-E14D-A05D-88F85B2EDA72}"/>
          </ac:spMkLst>
        </pc:spChg>
        <pc:spChg chg="mod">
          <ac:chgData name="David Polite" userId="e09d7110-74e9-4304-8efc-0543c1ae46f0" providerId="ADAL" clId="{DAFCBB84-74F1-4E44-8AC2-2E8C057D1852}" dt="2021-02-19T12:29:16.848" v="433"/>
          <ac:spMkLst>
            <pc:docMk/>
            <pc:sldMk cId="2768885278" sldId="310"/>
            <ac:spMk id="23" creationId="{1ECAB512-C384-F64B-BD90-DB77A7447690}"/>
          </ac:spMkLst>
        </pc:spChg>
        <pc:spChg chg="mod">
          <ac:chgData name="David Polite" userId="e09d7110-74e9-4304-8efc-0543c1ae46f0" providerId="ADAL" clId="{DAFCBB84-74F1-4E44-8AC2-2E8C057D1852}" dt="2021-02-19T12:29:16.848" v="433"/>
          <ac:spMkLst>
            <pc:docMk/>
            <pc:sldMk cId="2768885278" sldId="310"/>
            <ac:spMk id="24" creationId="{B9D1268A-DD5E-A741-857E-65541B6BB6FB}"/>
          </ac:spMkLst>
        </pc:spChg>
        <pc:spChg chg="mod">
          <ac:chgData name="David Polite" userId="e09d7110-74e9-4304-8efc-0543c1ae46f0" providerId="ADAL" clId="{DAFCBB84-74F1-4E44-8AC2-2E8C057D1852}" dt="2021-02-19T12:29:16.848" v="433"/>
          <ac:spMkLst>
            <pc:docMk/>
            <pc:sldMk cId="2768885278" sldId="310"/>
            <ac:spMk id="26" creationId="{28322425-B0C7-4240-8142-8A993A2D8DBA}"/>
          </ac:spMkLst>
        </pc:spChg>
        <pc:spChg chg="mod">
          <ac:chgData name="David Polite" userId="e09d7110-74e9-4304-8efc-0543c1ae46f0" providerId="ADAL" clId="{DAFCBB84-74F1-4E44-8AC2-2E8C057D1852}" dt="2021-02-19T12:29:16.848" v="433"/>
          <ac:spMkLst>
            <pc:docMk/>
            <pc:sldMk cId="2768885278" sldId="310"/>
            <ac:spMk id="27" creationId="{B6CC8CE2-FA32-7C4F-8854-09F33A3804E8}"/>
          </ac:spMkLst>
        </pc:spChg>
        <pc:spChg chg="mod ord">
          <ac:chgData name="David Polite" userId="e09d7110-74e9-4304-8efc-0543c1ae46f0" providerId="ADAL" clId="{DAFCBB84-74F1-4E44-8AC2-2E8C057D1852}" dt="2021-02-19T12:29:38.262" v="453" actId="1038"/>
          <ac:spMkLst>
            <pc:docMk/>
            <pc:sldMk cId="2768885278" sldId="310"/>
            <ac:spMk id="197" creationId="{00000000-0000-0000-0000-000000000000}"/>
          </ac:spMkLst>
        </pc:spChg>
        <pc:spChg chg="mod ord">
          <ac:chgData name="David Polite" userId="e09d7110-74e9-4304-8efc-0543c1ae46f0" providerId="ADAL" clId="{DAFCBB84-74F1-4E44-8AC2-2E8C057D1852}" dt="2021-02-19T12:29:38.262" v="453" actId="1038"/>
          <ac:spMkLst>
            <pc:docMk/>
            <pc:sldMk cId="2768885278" sldId="310"/>
            <ac:spMk id="198" creationId="{00000000-0000-0000-0000-000000000000}"/>
          </ac:spMkLst>
        </pc:spChg>
        <pc:spChg chg="del">
          <ac:chgData name="David Polite" userId="e09d7110-74e9-4304-8efc-0543c1ae46f0" providerId="ADAL" clId="{DAFCBB84-74F1-4E44-8AC2-2E8C057D1852}" dt="2021-02-19T12:18:35.401" v="185" actId="478"/>
          <ac:spMkLst>
            <pc:docMk/>
            <pc:sldMk cId="2768885278" sldId="310"/>
            <ac:spMk id="199" creationId="{00000000-0000-0000-0000-000000000000}"/>
          </ac:spMkLst>
        </pc:spChg>
        <pc:spChg chg="del">
          <ac:chgData name="David Polite" userId="e09d7110-74e9-4304-8efc-0543c1ae46f0" providerId="ADAL" clId="{DAFCBB84-74F1-4E44-8AC2-2E8C057D1852}" dt="2021-02-19T12:18:35.401" v="185" actId="478"/>
          <ac:spMkLst>
            <pc:docMk/>
            <pc:sldMk cId="2768885278" sldId="310"/>
            <ac:spMk id="200" creationId="{00000000-0000-0000-0000-000000000000}"/>
          </ac:spMkLst>
        </pc:spChg>
        <pc:spChg chg="del">
          <ac:chgData name="David Polite" userId="e09d7110-74e9-4304-8efc-0543c1ae46f0" providerId="ADAL" clId="{DAFCBB84-74F1-4E44-8AC2-2E8C057D1852}" dt="2021-02-19T12:18:35.401" v="185" actId="478"/>
          <ac:spMkLst>
            <pc:docMk/>
            <pc:sldMk cId="2768885278" sldId="310"/>
            <ac:spMk id="201" creationId="{00000000-0000-0000-0000-000000000000}"/>
          </ac:spMkLst>
        </pc:spChg>
        <pc:spChg chg="del">
          <ac:chgData name="David Polite" userId="e09d7110-74e9-4304-8efc-0543c1ae46f0" providerId="ADAL" clId="{DAFCBB84-74F1-4E44-8AC2-2E8C057D1852}" dt="2021-02-19T12:18:35.401" v="185" actId="478"/>
          <ac:spMkLst>
            <pc:docMk/>
            <pc:sldMk cId="2768885278" sldId="310"/>
            <ac:spMk id="203" creationId="{00000000-0000-0000-0000-000000000000}"/>
          </ac:spMkLst>
        </pc:spChg>
        <pc:spChg chg="del">
          <ac:chgData name="David Polite" userId="e09d7110-74e9-4304-8efc-0543c1ae46f0" providerId="ADAL" clId="{DAFCBB84-74F1-4E44-8AC2-2E8C057D1852}" dt="2021-02-19T12:18:35.401" v="185" actId="478"/>
          <ac:spMkLst>
            <pc:docMk/>
            <pc:sldMk cId="2768885278" sldId="310"/>
            <ac:spMk id="204" creationId="{00000000-0000-0000-0000-000000000000}"/>
          </ac:spMkLst>
        </pc:spChg>
        <pc:grpChg chg="add del mod">
          <ac:chgData name="David Polite" userId="e09d7110-74e9-4304-8efc-0543c1ae46f0" providerId="ADAL" clId="{DAFCBB84-74F1-4E44-8AC2-2E8C057D1852}" dt="2021-02-19T12:29:16.406" v="432" actId="478"/>
          <ac:grpSpMkLst>
            <pc:docMk/>
            <pc:sldMk cId="2768885278" sldId="310"/>
            <ac:grpSpMk id="13" creationId="{BD022173-BF41-0D44-B088-9FD84270AAB9}"/>
          </ac:grpSpMkLst>
        </pc:grpChg>
        <pc:grpChg chg="add mod">
          <ac:chgData name="David Polite" userId="e09d7110-74e9-4304-8efc-0543c1ae46f0" providerId="ADAL" clId="{DAFCBB84-74F1-4E44-8AC2-2E8C057D1852}" dt="2021-02-19T12:29:16.848" v="433"/>
          <ac:grpSpMkLst>
            <pc:docMk/>
            <pc:sldMk cId="2768885278" sldId="310"/>
            <ac:grpSpMk id="21" creationId="{91C00805-3BB3-BC4E-826B-A39F07149F06}"/>
          </ac:grpSpMkLst>
        </pc:grpChg>
        <pc:picChg chg="mod">
          <ac:chgData name="David Polite" userId="e09d7110-74e9-4304-8efc-0543c1ae46f0" providerId="ADAL" clId="{DAFCBB84-74F1-4E44-8AC2-2E8C057D1852}" dt="2021-02-19T12:29:46.399" v="476" actId="1037"/>
          <ac:picMkLst>
            <pc:docMk/>
            <pc:sldMk cId="2768885278" sldId="310"/>
            <ac:picMk id="206" creationId="{00000000-0000-0000-0000-000000000000}"/>
          </ac:picMkLst>
        </pc:picChg>
        <pc:cxnChg chg="mod">
          <ac:chgData name="David Polite" userId="e09d7110-74e9-4304-8efc-0543c1ae46f0" providerId="ADAL" clId="{DAFCBB84-74F1-4E44-8AC2-2E8C057D1852}" dt="2021-02-19T12:18:36.347" v="186"/>
          <ac:cxnSpMkLst>
            <pc:docMk/>
            <pc:sldMk cId="2768885278" sldId="310"/>
            <ac:cxnSpMk id="17" creationId="{E7D4550D-1415-5B4F-AA66-0D9C373DCACF}"/>
          </ac:cxnSpMkLst>
        </pc:cxnChg>
        <pc:cxnChg chg="mod">
          <ac:chgData name="David Polite" userId="e09d7110-74e9-4304-8efc-0543c1ae46f0" providerId="ADAL" clId="{DAFCBB84-74F1-4E44-8AC2-2E8C057D1852}" dt="2021-02-19T12:18:36.347" v="186"/>
          <ac:cxnSpMkLst>
            <pc:docMk/>
            <pc:sldMk cId="2768885278" sldId="310"/>
            <ac:cxnSpMk id="20" creationId="{0D76CCDB-9CA0-6441-9E2F-27A87071805A}"/>
          </ac:cxnSpMkLst>
        </pc:cxnChg>
        <pc:cxnChg chg="mod">
          <ac:chgData name="David Polite" userId="e09d7110-74e9-4304-8efc-0543c1ae46f0" providerId="ADAL" clId="{DAFCBB84-74F1-4E44-8AC2-2E8C057D1852}" dt="2021-02-19T12:29:16.848" v="433"/>
          <ac:cxnSpMkLst>
            <pc:docMk/>
            <pc:sldMk cId="2768885278" sldId="310"/>
            <ac:cxnSpMk id="25" creationId="{0F08EF81-F3F5-0D47-ABEA-0AF6C1F6F5F0}"/>
          </ac:cxnSpMkLst>
        </pc:cxnChg>
        <pc:cxnChg chg="mod">
          <ac:chgData name="David Polite" userId="e09d7110-74e9-4304-8efc-0543c1ae46f0" providerId="ADAL" clId="{DAFCBB84-74F1-4E44-8AC2-2E8C057D1852}" dt="2021-02-19T12:29:16.848" v="433"/>
          <ac:cxnSpMkLst>
            <pc:docMk/>
            <pc:sldMk cId="2768885278" sldId="310"/>
            <ac:cxnSpMk id="28" creationId="{781138E0-148B-B74E-ADB3-AD88B03E2CA2}"/>
          </ac:cxnSpMkLst>
        </pc:cxnChg>
        <pc:cxnChg chg="del">
          <ac:chgData name="David Polite" userId="e09d7110-74e9-4304-8efc-0543c1ae46f0" providerId="ADAL" clId="{DAFCBB84-74F1-4E44-8AC2-2E8C057D1852}" dt="2021-02-19T12:18:35.401" v="185" actId="478"/>
          <ac:cxnSpMkLst>
            <pc:docMk/>
            <pc:sldMk cId="2768885278" sldId="310"/>
            <ac:cxnSpMk id="202" creationId="{00000000-0000-0000-0000-000000000000}"/>
          </ac:cxnSpMkLst>
        </pc:cxnChg>
        <pc:cxnChg chg="del">
          <ac:chgData name="David Polite" userId="e09d7110-74e9-4304-8efc-0543c1ae46f0" providerId="ADAL" clId="{DAFCBB84-74F1-4E44-8AC2-2E8C057D1852}" dt="2021-02-19T12:18:35.401" v="185" actId="478"/>
          <ac:cxnSpMkLst>
            <pc:docMk/>
            <pc:sldMk cId="2768885278" sldId="310"/>
            <ac:cxnSpMk id="205" creationId="{00000000-0000-0000-0000-000000000000}"/>
          </ac:cxnSpMkLst>
        </pc:cxnChg>
      </pc:sldChg>
      <pc:sldChg chg="addSp delSp modSp mod ord modClrScheme chgLayout">
        <pc:chgData name="David Polite" userId="e09d7110-74e9-4304-8efc-0543c1ae46f0" providerId="ADAL" clId="{DAFCBB84-74F1-4E44-8AC2-2E8C057D1852}" dt="2021-02-19T12:28:32.776" v="421" actId="1038"/>
        <pc:sldMkLst>
          <pc:docMk/>
          <pc:sldMk cId="2014840458" sldId="311"/>
        </pc:sldMkLst>
        <pc:spChg chg="mod">
          <ac:chgData name="David Polite" userId="e09d7110-74e9-4304-8efc-0543c1ae46f0" providerId="ADAL" clId="{DAFCBB84-74F1-4E44-8AC2-2E8C057D1852}" dt="2021-02-19T12:15:53.733" v="177"/>
          <ac:spMkLst>
            <pc:docMk/>
            <pc:sldMk cId="2014840458" sldId="311"/>
            <ac:spMk id="14" creationId="{D10D3B89-CEB7-244B-B162-D8CD097E0184}"/>
          </ac:spMkLst>
        </pc:spChg>
        <pc:spChg chg="mod">
          <ac:chgData name="David Polite" userId="e09d7110-74e9-4304-8efc-0543c1ae46f0" providerId="ADAL" clId="{DAFCBB84-74F1-4E44-8AC2-2E8C057D1852}" dt="2021-02-19T12:15:53.733" v="177"/>
          <ac:spMkLst>
            <pc:docMk/>
            <pc:sldMk cId="2014840458" sldId="311"/>
            <ac:spMk id="15" creationId="{3A7F167F-8C44-4441-8E9E-F46FB9DF0887}"/>
          </ac:spMkLst>
        </pc:spChg>
        <pc:spChg chg="mod">
          <ac:chgData name="David Polite" userId="e09d7110-74e9-4304-8efc-0543c1ae46f0" providerId="ADAL" clId="{DAFCBB84-74F1-4E44-8AC2-2E8C057D1852}" dt="2021-02-19T12:15:53.733" v="177"/>
          <ac:spMkLst>
            <pc:docMk/>
            <pc:sldMk cId="2014840458" sldId="311"/>
            <ac:spMk id="16" creationId="{2E2CB5AB-CB65-8E4B-8C3E-02628D00E04B}"/>
          </ac:spMkLst>
        </pc:spChg>
        <pc:spChg chg="mod">
          <ac:chgData name="David Polite" userId="e09d7110-74e9-4304-8efc-0543c1ae46f0" providerId="ADAL" clId="{DAFCBB84-74F1-4E44-8AC2-2E8C057D1852}" dt="2021-02-19T12:15:53.733" v="177"/>
          <ac:spMkLst>
            <pc:docMk/>
            <pc:sldMk cId="2014840458" sldId="311"/>
            <ac:spMk id="18" creationId="{9C40330D-27E0-4C4A-8335-9301F735CA38}"/>
          </ac:spMkLst>
        </pc:spChg>
        <pc:spChg chg="mod">
          <ac:chgData name="David Polite" userId="e09d7110-74e9-4304-8efc-0543c1ae46f0" providerId="ADAL" clId="{DAFCBB84-74F1-4E44-8AC2-2E8C057D1852}" dt="2021-02-19T12:15:53.733" v="177"/>
          <ac:spMkLst>
            <pc:docMk/>
            <pc:sldMk cId="2014840458" sldId="311"/>
            <ac:spMk id="19" creationId="{0EAD1A87-6C8F-5F4D-ABC2-0A914CD8958A}"/>
          </ac:spMkLst>
        </pc:spChg>
        <pc:spChg chg="add del mod">
          <ac:chgData name="David Polite" userId="e09d7110-74e9-4304-8efc-0543c1ae46f0" providerId="ADAL" clId="{DAFCBB84-74F1-4E44-8AC2-2E8C057D1852}" dt="2021-02-19T12:16:03.579" v="179" actId="478"/>
          <ac:spMkLst>
            <pc:docMk/>
            <pc:sldMk cId="2014840458" sldId="311"/>
            <ac:spMk id="21" creationId="{442A5F61-7EF7-F742-A08B-36AA839ACFFC}"/>
          </ac:spMkLst>
        </pc:spChg>
        <pc:spChg chg="add del mod">
          <ac:chgData name="David Polite" userId="e09d7110-74e9-4304-8efc-0543c1ae46f0" providerId="ADAL" clId="{DAFCBB84-74F1-4E44-8AC2-2E8C057D1852}" dt="2021-02-19T12:16:03.579" v="179" actId="478"/>
          <ac:spMkLst>
            <pc:docMk/>
            <pc:sldMk cId="2014840458" sldId="311"/>
            <ac:spMk id="22" creationId="{479E4625-5413-CD44-B726-264E7146BEB2}"/>
          </ac:spMkLst>
        </pc:spChg>
        <pc:spChg chg="mod">
          <ac:chgData name="David Polite" userId="e09d7110-74e9-4304-8efc-0543c1ae46f0" providerId="ADAL" clId="{DAFCBB84-74F1-4E44-8AC2-2E8C057D1852}" dt="2021-02-19T12:27:37.772" v="373"/>
          <ac:spMkLst>
            <pc:docMk/>
            <pc:sldMk cId="2014840458" sldId="311"/>
            <ac:spMk id="24" creationId="{5F482A51-1A1F-894D-98E0-E8E10FFED2B4}"/>
          </ac:spMkLst>
        </pc:spChg>
        <pc:spChg chg="mod">
          <ac:chgData name="David Polite" userId="e09d7110-74e9-4304-8efc-0543c1ae46f0" providerId="ADAL" clId="{DAFCBB84-74F1-4E44-8AC2-2E8C057D1852}" dt="2021-02-19T12:27:37.772" v="373"/>
          <ac:spMkLst>
            <pc:docMk/>
            <pc:sldMk cId="2014840458" sldId="311"/>
            <ac:spMk id="25" creationId="{2E8CF49A-1EF6-864C-8BB5-704D4CE56B77}"/>
          </ac:spMkLst>
        </pc:spChg>
        <pc:spChg chg="mod">
          <ac:chgData name="David Polite" userId="e09d7110-74e9-4304-8efc-0543c1ae46f0" providerId="ADAL" clId="{DAFCBB84-74F1-4E44-8AC2-2E8C057D1852}" dt="2021-02-19T12:27:37.772" v="373"/>
          <ac:spMkLst>
            <pc:docMk/>
            <pc:sldMk cId="2014840458" sldId="311"/>
            <ac:spMk id="26" creationId="{869BD6D5-4080-BE46-934C-6F6616ED4E0F}"/>
          </ac:spMkLst>
        </pc:spChg>
        <pc:spChg chg="mod">
          <ac:chgData name="David Polite" userId="e09d7110-74e9-4304-8efc-0543c1ae46f0" providerId="ADAL" clId="{DAFCBB84-74F1-4E44-8AC2-2E8C057D1852}" dt="2021-02-19T12:27:37.772" v="373"/>
          <ac:spMkLst>
            <pc:docMk/>
            <pc:sldMk cId="2014840458" sldId="311"/>
            <ac:spMk id="28" creationId="{0298EDEE-8D3E-744A-92EF-3489074B40C1}"/>
          </ac:spMkLst>
        </pc:spChg>
        <pc:spChg chg="mod">
          <ac:chgData name="David Polite" userId="e09d7110-74e9-4304-8efc-0543c1ae46f0" providerId="ADAL" clId="{DAFCBB84-74F1-4E44-8AC2-2E8C057D1852}" dt="2021-02-19T12:27:37.772" v="373"/>
          <ac:spMkLst>
            <pc:docMk/>
            <pc:sldMk cId="2014840458" sldId="311"/>
            <ac:spMk id="29" creationId="{0862C9E6-2149-C84E-A526-E71AF2D778E6}"/>
          </ac:spMkLst>
        </pc:spChg>
        <pc:spChg chg="mod ord">
          <ac:chgData name="David Polite" userId="e09d7110-74e9-4304-8efc-0543c1ae46f0" providerId="ADAL" clId="{DAFCBB84-74F1-4E44-8AC2-2E8C057D1852}" dt="2021-02-19T12:28:32.776" v="421" actId="1038"/>
          <ac:spMkLst>
            <pc:docMk/>
            <pc:sldMk cId="2014840458" sldId="311"/>
            <ac:spMk id="211" creationId="{00000000-0000-0000-0000-000000000000}"/>
          </ac:spMkLst>
        </pc:spChg>
        <pc:spChg chg="mod ord">
          <ac:chgData name="David Polite" userId="e09d7110-74e9-4304-8efc-0543c1ae46f0" providerId="ADAL" clId="{DAFCBB84-74F1-4E44-8AC2-2E8C057D1852}" dt="2021-02-19T12:28:17.285" v="416" actId="1035"/>
          <ac:spMkLst>
            <pc:docMk/>
            <pc:sldMk cId="2014840458" sldId="311"/>
            <ac:spMk id="212" creationId="{00000000-0000-0000-0000-000000000000}"/>
          </ac:spMkLst>
        </pc:spChg>
        <pc:spChg chg="mod">
          <ac:chgData name="David Polite" userId="e09d7110-74e9-4304-8efc-0543c1ae46f0" providerId="ADAL" clId="{DAFCBB84-74F1-4E44-8AC2-2E8C057D1852}" dt="2021-02-19T12:17:47.207" v="181" actId="207"/>
          <ac:spMkLst>
            <pc:docMk/>
            <pc:sldMk cId="2014840458" sldId="311"/>
            <ac:spMk id="214" creationId="{00000000-0000-0000-0000-000000000000}"/>
          </ac:spMkLst>
        </pc:spChg>
        <pc:spChg chg="mod">
          <ac:chgData name="David Polite" userId="e09d7110-74e9-4304-8efc-0543c1ae46f0" providerId="ADAL" clId="{DAFCBB84-74F1-4E44-8AC2-2E8C057D1852}" dt="2021-02-19T12:18:13.774" v="184" actId="207"/>
          <ac:spMkLst>
            <pc:docMk/>
            <pc:sldMk cId="2014840458" sldId="311"/>
            <ac:spMk id="215" creationId="{00000000-0000-0000-0000-000000000000}"/>
          </ac:spMkLst>
        </pc:spChg>
        <pc:spChg chg="mod">
          <ac:chgData name="David Polite" userId="e09d7110-74e9-4304-8efc-0543c1ae46f0" providerId="ADAL" clId="{DAFCBB84-74F1-4E44-8AC2-2E8C057D1852}" dt="2021-02-19T12:18:02.095" v="183" actId="692"/>
          <ac:spMkLst>
            <pc:docMk/>
            <pc:sldMk cId="2014840458" sldId="311"/>
            <ac:spMk id="216" creationId="{00000000-0000-0000-0000-000000000000}"/>
          </ac:spMkLst>
        </pc:spChg>
        <pc:grpChg chg="add del mod">
          <ac:chgData name="David Polite" userId="e09d7110-74e9-4304-8efc-0543c1ae46f0" providerId="ADAL" clId="{DAFCBB84-74F1-4E44-8AC2-2E8C057D1852}" dt="2021-02-19T12:16:03.579" v="179" actId="478"/>
          <ac:grpSpMkLst>
            <pc:docMk/>
            <pc:sldMk cId="2014840458" sldId="311"/>
            <ac:grpSpMk id="13" creationId="{0A3C9D69-BE8A-E04F-8646-135638D0EDAD}"/>
          </ac:grpSpMkLst>
        </pc:grpChg>
        <pc:grpChg chg="add mod">
          <ac:chgData name="David Polite" userId="e09d7110-74e9-4304-8efc-0543c1ae46f0" providerId="ADAL" clId="{DAFCBB84-74F1-4E44-8AC2-2E8C057D1852}" dt="2021-02-19T12:27:37.772" v="373"/>
          <ac:grpSpMkLst>
            <pc:docMk/>
            <pc:sldMk cId="2014840458" sldId="311"/>
            <ac:grpSpMk id="23" creationId="{B05EE997-DE61-2B41-83A0-413EF2184950}"/>
          </ac:grpSpMkLst>
        </pc:grpChg>
        <pc:grpChg chg="del">
          <ac:chgData name="David Polite" userId="e09d7110-74e9-4304-8efc-0543c1ae46f0" providerId="ADAL" clId="{DAFCBB84-74F1-4E44-8AC2-2E8C057D1852}" dt="2021-02-19T12:27:37.004" v="372" actId="478"/>
          <ac:grpSpMkLst>
            <pc:docMk/>
            <pc:sldMk cId="2014840458" sldId="311"/>
            <ac:grpSpMk id="213" creationId="{00000000-0000-0000-0000-000000000000}"/>
          </ac:grpSpMkLst>
        </pc:grpChg>
        <pc:picChg chg="mod">
          <ac:chgData name="David Polite" userId="e09d7110-74e9-4304-8efc-0543c1ae46f0" providerId="ADAL" clId="{DAFCBB84-74F1-4E44-8AC2-2E8C057D1852}" dt="2021-02-19T12:28:02.940" v="403" actId="1035"/>
          <ac:picMkLst>
            <pc:docMk/>
            <pc:sldMk cId="2014840458" sldId="311"/>
            <ac:picMk id="221" creationId="{00000000-0000-0000-0000-000000000000}"/>
          </ac:picMkLst>
        </pc:picChg>
        <pc:cxnChg chg="mod">
          <ac:chgData name="David Polite" userId="e09d7110-74e9-4304-8efc-0543c1ae46f0" providerId="ADAL" clId="{DAFCBB84-74F1-4E44-8AC2-2E8C057D1852}" dt="2021-02-19T12:15:53.733" v="177"/>
          <ac:cxnSpMkLst>
            <pc:docMk/>
            <pc:sldMk cId="2014840458" sldId="311"/>
            <ac:cxnSpMk id="17" creationId="{D05E64D2-E583-E84D-A3C4-AF5FC0914B79}"/>
          </ac:cxnSpMkLst>
        </pc:cxnChg>
        <pc:cxnChg chg="mod">
          <ac:chgData name="David Polite" userId="e09d7110-74e9-4304-8efc-0543c1ae46f0" providerId="ADAL" clId="{DAFCBB84-74F1-4E44-8AC2-2E8C057D1852}" dt="2021-02-19T12:15:53.733" v="177"/>
          <ac:cxnSpMkLst>
            <pc:docMk/>
            <pc:sldMk cId="2014840458" sldId="311"/>
            <ac:cxnSpMk id="20" creationId="{85006575-CD14-FF44-9383-3E3103F46100}"/>
          </ac:cxnSpMkLst>
        </pc:cxnChg>
        <pc:cxnChg chg="mod">
          <ac:chgData name="David Polite" userId="e09d7110-74e9-4304-8efc-0543c1ae46f0" providerId="ADAL" clId="{DAFCBB84-74F1-4E44-8AC2-2E8C057D1852}" dt="2021-02-19T12:27:37.772" v="373"/>
          <ac:cxnSpMkLst>
            <pc:docMk/>
            <pc:sldMk cId="2014840458" sldId="311"/>
            <ac:cxnSpMk id="27" creationId="{4D78175E-7B72-E145-96C4-A6BF02D09839}"/>
          </ac:cxnSpMkLst>
        </pc:cxnChg>
        <pc:cxnChg chg="mod">
          <ac:chgData name="David Polite" userId="e09d7110-74e9-4304-8efc-0543c1ae46f0" providerId="ADAL" clId="{DAFCBB84-74F1-4E44-8AC2-2E8C057D1852}" dt="2021-02-19T12:27:37.772" v="373"/>
          <ac:cxnSpMkLst>
            <pc:docMk/>
            <pc:sldMk cId="2014840458" sldId="311"/>
            <ac:cxnSpMk id="30" creationId="{0180C370-922E-3E4E-8DF4-7A6A28F62AF8}"/>
          </ac:cxnSpMkLst>
        </pc:cxnChg>
      </pc:sldChg>
      <pc:sldChg chg="addSp delSp modSp mod modClrScheme chgLayout">
        <pc:chgData name="David Polite" userId="e09d7110-74e9-4304-8efc-0543c1ae46f0" providerId="ADAL" clId="{DAFCBB84-74F1-4E44-8AC2-2E8C057D1852}" dt="2021-02-19T12:30:13.584" v="495" actId="1036"/>
        <pc:sldMkLst>
          <pc:docMk/>
          <pc:sldMk cId="3737948274" sldId="312"/>
        </pc:sldMkLst>
        <pc:spChg chg="mod">
          <ac:chgData name="David Polite" userId="e09d7110-74e9-4304-8efc-0543c1ae46f0" providerId="ADAL" clId="{DAFCBB84-74F1-4E44-8AC2-2E8C057D1852}" dt="2021-02-19T12:22:24.889" v="221" actId="207"/>
          <ac:spMkLst>
            <pc:docMk/>
            <pc:sldMk cId="3737948274" sldId="312"/>
            <ac:spMk id="15" creationId="{35DEB59E-6790-4549-A41A-7FA133EE1A3B}"/>
          </ac:spMkLst>
        </pc:spChg>
        <pc:spChg chg="mod">
          <ac:chgData name="David Polite" userId="e09d7110-74e9-4304-8efc-0543c1ae46f0" providerId="ADAL" clId="{DAFCBB84-74F1-4E44-8AC2-2E8C057D1852}" dt="2021-02-19T12:22:33.895" v="222" actId="207"/>
          <ac:spMkLst>
            <pc:docMk/>
            <pc:sldMk cId="3737948274" sldId="312"/>
            <ac:spMk id="16" creationId="{1A751119-A40B-1744-873A-7363C7B902C1}"/>
          </ac:spMkLst>
        </pc:spChg>
        <pc:spChg chg="mod">
          <ac:chgData name="David Polite" userId="e09d7110-74e9-4304-8efc-0543c1ae46f0" providerId="ADAL" clId="{DAFCBB84-74F1-4E44-8AC2-2E8C057D1852}" dt="2021-02-19T12:22:37.439" v="223" actId="207"/>
          <ac:spMkLst>
            <pc:docMk/>
            <pc:sldMk cId="3737948274" sldId="312"/>
            <ac:spMk id="17" creationId="{A6E91A62-A1D9-A241-BB38-BEA43C9EE1D1}"/>
          </ac:spMkLst>
        </pc:spChg>
        <pc:spChg chg="mod">
          <ac:chgData name="David Polite" userId="e09d7110-74e9-4304-8efc-0543c1ae46f0" providerId="ADAL" clId="{DAFCBB84-74F1-4E44-8AC2-2E8C057D1852}" dt="2021-02-19T12:21:51.355" v="215" actId="207"/>
          <ac:spMkLst>
            <pc:docMk/>
            <pc:sldMk cId="3737948274" sldId="312"/>
            <ac:spMk id="19" creationId="{36BF8006-F321-1947-A767-D495085F774C}"/>
          </ac:spMkLst>
        </pc:spChg>
        <pc:spChg chg="mod">
          <ac:chgData name="David Polite" userId="e09d7110-74e9-4304-8efc-0543c1ae46f0" providerId="ADAL" clId="{DAFCBB84-74F1-4E44-8AC2-2E8C057D1852}" dt="2021-02-19T12:21:08.903" v="207" actId="207"/>
          <ac:spMkLst>
            <pc:docMk/>
            <pc:sldMk cId="3737948274" sldId="312"/>
            <ac:spMk id="20" creationId="{8C47AB7B-DFF0-DE4E-98D5-425645758EFD}"/>
          </ac:spMkLst>
        </pc:spChg>
        <pc:spChg chg="mod ord">
          <ac:chgData name="David Polite" userId="e09d7110-74e9-4304-8efc-0543c1ae46f0" providerId="ADAL" clId="{DAFCBB84-74F1-4E44-8AC2-2E8C057D1852}" dt="2021-02-19T12:23:40.726" v="267" actId="1038"/>
          <ac:spMkLst>
            <pc:docMk/>
            <pc:sldMk cId="3737948274" sldId="312"/>
            <ac:spMk id="226" creationId="{00000000-0000-0000-0000-000000000000}"/>
          </ac:spMkLst>
        </pc:spChg>
        <pc:spChg chg="mod ord">
          <ac:chgData name="David Polite" userId="e09d7110-74e9-4304-8efc-0543c1ae46f0" providerId="ADAL" clId="{DAFCBB84-74F1-4E44-8AC2-2E8C057D1852}" dt="2021-02-19T12:23:40.726" v="267" actId="1038"/>
          <ac:spMkLst>
            <pc:docMk/>
            <pc:sldMk cId="3737948274" sldId="312"/>
            <ac:spMk id="227" creationId="{00000000-0000-0000-0000-000000000000}"/>
          </ac:spMkLst>
        </pc:spChg>
        <pc:grpChg chg="add mod">
          <ac:chgData name="David Polite" userId="e09d7110-74e9-4304-8efc-0543c1ae46f0" providerId="ADAL" clId="{DAFCBB84-74F1-4E44-8AC2-2E8C057D1852}" dt="2021-02-19T12:23:30.794" v="262" actId="1036"/>
          <ac:grpSpMkLst>
            <pc:docMk/>
            <pc:sldMk cId="3737948274" sldId="312"/>
            <ac:grpSpMk id="14" creationId="{0A46C67F-C5CE-984C-A026-CB951DDE4FC7}"/>
          </ac:grpSpMkLst>
        </pc:grpChg>
        <pc:grpChg chg="del">
          <ac:chgData name="David Polite" userId="e09d7110-74e9-4304-8efc-0543c1ae46f0" providerId="ADAL" clId="{DAFCBB84-74F1-4E44-8AC2-2E8C057D1852}" dt="2021-02-19T12:19:49.550" v="194" actId="478"/>
          <ac:grpSpMkLst>
            <pc:docMk/>
            <pc:sldMk cId="3737948274" sldId="312"/>
            <ac:grpSpMk id="228" creationId="{00000000-0000-0000-0000-000000000000}"/>
          </ac:grpSpMkLst>
        </pc:grpChg>
        <pc:picChg chg="mod">
          <ac:chgData name="David Polite" userId="e09d7110-74e9-4304-8efc-0543c1ae46f0" providerId="ADAL" clId="{DAFCBB84-74F1-4E44-8AC2-2E8C057D1852}" dt="2021-02-19T12:30:13.584" v="495" actId="1036"/>
          <ac:picMkLst>
            <pc:docMk/>
            <pc:sldMk cId="3737948274" sldId="312"/>
            <ac:picMk id="236" creationId="{00000000-0000-0000-0000-000000000000}"/>
          </ac:picMkLst>
        </pc:picChg>
        <pc:picChg chg="mod">
          <ac:chgData name="David Polite" userId="e09d7110-74e9-4304-8efc-0543c1ae46f0" providerId="ADAL" clId="{DAFCBB84-74F1-4E44-8AC2-2E8C057D1852}" dt="2021-02-19T12:30:13.584" v="495" actId="1036"/>
          <ac:picMkLst>
            <pc:docMk/>
            <pc:sldMk cId="3737948274" sldId="312"/>
            <ac:picMk id="237" creationId="{00000000-0000-0000-0000-000000000000}"/>
          </ac:picMkLst>
        </pc:picChg>
        <pc:cxnChg chg="mod">
          <ac:chgData name="David Polite" userId="e09d7110-74e9-4304-8efc-0543c1ae46f0" providerId="ADAL" clId="{DAFCBB84-74F1-4E44-8AC2-2E8C057D1852}" dt="2021-02-19T12:21:13.939" v="208" actId="692"/>
          <ac:cxnSpMkLst>
            <pc:docMk/>
            <pc:sldMk cId="3737948274" sldId="312"/>
            <ac:cxnSpMk id="18" creationId="{2F9B69DC-8FBE-174F-BB6B-F3D77E4C90DF}"/>
          </ac:cxnSpMkLst>
        </pc:cxnChg>
        <pc:cxnChg chg="mod">
          <ac:chgData name="David Polite" userId="e09d7110-74e9-4304-8efc-0543c1ae46f0" providerId="ADAL" clId="{DAFCBB84-74F1-4E44-8AC2-2E8C057D1852}" dt="2021-02-19T12:20:56.514" v="206" actId="692"/>
          <ac:cxnSpMkLst>
            <pc:docMk/>
            <pc:sldMk cId="3737948274" sldId="312"/>
            <ac:cxnSpMk id="21" creationId="{430F7E38-3B75-FE47-9C00-267E4369518F}"/>
          </ac:cxnSpMkLst>
        </pc:cxnChg>
      </pc:sldChg>
      <pc:sldChg chg="addSp delSp modSp mod modClrScheme chgLayout">
        <pc:chgData name="David Polite" userId="e09d7110-74e9-4304-8efc-0543c1ae46f0" providerId="ADAL" clId="{DAFCBB84-74F1-4E44-8AC2-2E8C057D1852}" dt="2021-02-19T12:31:47.357" v="536" actId="1037"/>
        <pc:sldMkLst>
          <pc:docMk/>
          <pc:sldMk cId="344679815" sldId="314"/>
        </pc:sldMkLst>
        <pc:spChg chg="mod">
          <ac:chgData name="David Polite" userId="e09d7110-74e9-4304-8efc-0543c1ae46f0" providerId="ADAL" clId="{DAFCBB84-74F1-4E44-8AC2-2E8C057D1852}" dt="2021-02-19T12:31:39.315" v="523"/>
          <ac:spMkLst>
            <pc:docMk/>
            <pc:sldMk cId="344679815" sldId="314"/>
            <ac:spMk id="13" creationId="{AE1147D0-A3C2-5743-843F-7FFC526B3E71}"/>
          </ac:spMkLst>
        </pc:spChg>
        <pc:spChg chg="mod">
          <ac:chgData name="David Polite" userId="e09d7110-74e9-4304-8efc-0543c1ae46f0" providerId="ADAL" clId="{DAFCBB84-74F1-4E44-8AC2-2E8C057D1852}" dt="2021-02-19T12:31:39.315" v="523"/>
          <ac:spMkLst>
            <pc:docMk/>
            <pc:sldMk cId="344679815" sldId="314"/>
            <ac:spMk id="14" creationId="{AA2DF361-24C6-6F40-9B28-744C415B1191}"/>
          </ac:spMkLst>
        </pc:spChg>
        <pc:spChg chg="mod">
          <ac:chgData name="David Polite" userId="e09d7110-74e9-4304-8efc-0543c1ae46f0" providerId="ADAL" clId="{DAFCBB84-74F1-4E44-8AC2-2E8C057D1852}" dt="2021-02-19T12:31:39.315" v="523"/>
          <ac:spMkLst>
            <pc:docMk/>
            <pc:sldMk cId="344679815" sldId="314"/>
            <ac:spMk id="15" creationId="{3A300BA5-DF51-0D45-9125-89CB37928A66}"/>
          </ac:spMkLst>
        </pc:spChg>
        <pc:spChg chg="mod">
          <ac:chgData name="David Polite" userId="e09d7110-74e9-4304-8efc-0543c1ae46f0" providerId="ADAL" clId="{DAFCBB84-74F1-4E44-8AC2-2E8C057D1852}" dt="2021-02-19T12:31:39.315" v="523"/>
          <ac:spMkLst>
            <pc:docMk/>
            <pc:sldMk cId="344679815" sldId="314"/>
            <ac:spMk id="17" creationId="{9A229C84-A592-1746-9C13-EC729445997A}"/>
          </ac:spMkLst>
        </pc:spChg>
        <pc:spChg chg="mod">
          <ac:chgData name="David Polite" userId="e09d7110-74e9-4304-8efc-0543c1ae46f0" providerId="ADAL" clId="{DAFCBB84-74F1-4E44-8AC2-2E8C057D1852}" dt="2021-02-19T12:31:39.315" v="523"/>
          <ac:spMkLst>
            <pc:docMk/>
            <pc:sldMk cId="344679815" sldId="314"/>
            <ac:spMk id="18" creationId="{2196BA69-E8B3-7545-8C23-68A8E6FB944D}"/>
          </ac:spMkLst>
        </pc:spChg>
        <pc:spChg chg="mod ord">
          <ac:chgData name="David Polite" userId="e09d7110-74e9-4304-8efc-0543c1ae46f0" providerId="ADAL" clId="{DAFCBB84-74F1-4E44-8AC2-2E8C057D1852}" dt="2021-02-19T12:31:24.143" v="521" actId="1038"/>
          <ac:spMkLst>
            <pc:docMk/>
            <pc:sldMk cId="344679815" sldId="314"/>
            <ac:spMk id="256" creationId="{00000000-0000-0000-0000-000000000000}"/>
          </ac:spMkLst>
        </pc:spChg>
        <pc:spChg chg="mod ord">
          <ac:chgData name="David Polite" userId="e09d7110-74e9-4304-8efc-0543c1ae46f0" providerId="ADAL" clId="{DAFCBB84-74F1-4E44-8AC2-2E8C057D1852}" dt="2021-02-19T12:31:24.143" v="521" actId="1038"/>
          <ac:spMkLst>
            <pc:docMk/>
            <pc:sldMk cId="344679815" sldId="314"/>
            <ac:spMk id="257" creationId="{00000000-0000-0000-0000-000000000000}"/>
          </ac:spMkLst>
        </pc:spChg>
        <pc:spChg chg="del">
          <ac:chgData name="David Polite" userId="e09d7110-74e9-4304-8efc-0543c1ae46f0" providerId="ADAL" clId="{DAFCBB84-74F1-4E44-8AC2-2E8C057D1852}" dt="2021-02-19T12:31:38.407" v="522" actId="478"/>
          <ac:spMkLst>
            <pc:docMk/>
            <pc:sldMk cId="344679815" sldId="314"/>
            <ac:spMk id="258" creationId="{00000000-0000-0000-0000-000000000000}"/>
          </ac:spMkLst>
        </pc:spChg>
        <pc:spChg chg="del">
          <ac:chgData name="David Polite" userId="e09d7110-74e9-4304-8efc-0543c1ae46f0" providerId="ADAL" clId="{DAFCBB84-74F1-4E44-8AC2-2E8C057D1852}" dt="2021-02-19T12:31:38.407" v="522" actId="478"/>
          <ac:spMkLst>
            <pc:docMk/>
            <pc:sldMk cId="344679815" sldId="314"/>
            <ac:spMk id="259" creationId="{00000000-0000-0000-0000-000000000000}"/>
          </ac:spMkLst>
        </pc:spChg>
        <pc:spChg chg="del">
          <ac:chgData name="David Polite" userId="e09d7110-74e9-4304-8efc-0543c1ae46f0" providerId="ADAL" clId="{DAFCBB84-74F1-4E44-8AC2-2E8C057D1852}" dt="2021-02-19T12:31:38.407" v="522" actId="478"/>
          <ac:spMkLst>
            <pc:docMk/>
            <pc:sldMk cId="344679815" sldId="314"/>
            <ac:spMk id="260" creationId="{00000000-0000-0000-0000-000000000000}"/>
          </ac:spMkLst>
        </pc:spChg>
        <pc:spChg chg="del">
          <ac:chgData name="David Polite" userId="e09d7110-74e9-4304-8efc-0543c1ae46f0" providerId="ADAL" clId="{DAFCBB84-74F1-4E44-8AC2-2E8C057D1852}" dt="2021-02-19T12:31:38.407" v="522" actId="478"/>
          <ac:spMkLst>
            <pc:docMk/>
            <pc:sldMk cId="344679815" sldId="314"/>
            <ac:spMk id="262" creationId="{00000000-0000-0000-0000-000000000000}"/>
          </ac:spMkLst>
        </pc:spChg>
        <pc:spChg chg="del">
          <ac:chgData name="David Polite" userId="e09d7110-74e9-4304-8efc-0543c1ae46f0" providerId="ADAL" clId="{DAFCBB84-74F1-4E44-8AC2-2E8C057D1852}" dt="2021-02-19T12:31:38.407" v="522" actId="478"/>
          <ac:spMkLst>
            <pc:docMk/>
            <pc:sldMk cId="344679815" sldId="314"/>
            <ac:spMk id="263" creationId="{00000000-0000-0000-0000-000000000000}"/>
          </ac:spMkLst>
        </pc:spChg>
        <pc:grpChg chg="add mod">
          <ac:chgData name="David Polite" userId="e09d7110-74e9-4304-8efc-0543c1ae46f0" providerId="ADAL" clId="{DAFCBB84-74F1-4E44-8AC2-2E8C057D1852}" dt="2021-02-19T12:31:39.315" v="523"/>
          <ac:grpSpMkLst>
            <pc:docMk/>
            <pc:sldMk cId="344679815" sldId="314"/>
            <ac:grpSpMk id="12" creationId="{DD169863-D57B-7749-BA20-56775E65866E}"/>
          </ac:grpSpMkLst>
        </pc:grpChg>
        <pc:graphicFrameChg chg="mod modGraphic">
          <ac:chgData name="David Polite" userId="e09d7110-74e9-4304-8efc-0543c1ae46f0" providerId="ADAL" clId="{DAFCBB84-74F1-4E44-8AC2-2E8C057D1852}" dt="2021-02-19T12:31:47.357" v="536" actId="1037"/>
          <ac:graphicFrameMkLst>
            <pc:docMk/>
            <pc:sldMk cId="344679815" sldId="314"/>
            <ac:graphicFrameMk id="265" creationId="{00000000-0000-0000-0000-000000000000}"/>
          </ac:graphicFrameMkLst>
        </pc:graphicFrameChg>
        <pc:cxnChg chg="mod">
          <ac:chgData name="David Polite" userId="e09d7110-74e9-4304-8efc-0543c1ae46f0" providerId="ADAL" clId="{DAFCBB84-74F1-4E44-8AC2-2E8C057D1852}" dt="2021-02-19T12:31:39.315" v="523"/>
          <ac:cxnSpMkLst>
            <pc:docMk/>
            <pc:sldMk cId="344679815" sldId="314"/>
            <ac:cxnSpMk id="16" creationId="{C7AEA513-B78D-8849-B5CD-5ADDD1E849C1}"/>
          </ac:cxnSpMkLst>
        </pc:cxnChg>
        <pc:cxnChg chg="mod">
          <ac:chgData name="David Polite" userId="e09d7110-74e9-4304-8efc-0543c1ae46f0" providerId="ADAL" clId="{DAFCBB84-74F1-4E44-8AC2-2E8C057D1852}" dt="2021-02-19T12:31:39.315" v="523"/>
          <ac:cxnSpMkLst>
            <pc:docMk/>
            <pc:sldMk cId="344679815" sldId="314"/>
            <ac:cxnSpMk id="19" creationId="{048B42C6-8BB3-C048-9063-D7D556265CB9}"/>
          </ac:cxnSpMkLst>
        </pc:cxnChg>
        <pc:cxnChg chg="del">
          <ac:chgData name="David Polite" userId="e09d7110-74e9-4304-8efc-0543c1ae46f0" providerId="ADAL" clId="{DAFCBB84-74F1-4E44-8AC2-2E8C057D1852}" dt="2021-02-19T12:31:38.407" v="522" actId="478"/>
          <ac:cxnSpMkLst>
            <pc:docMk/>
            <pc:sldMk cId="344679815" sldId="314"/>
            <ac:cxnSpMk id="261" creationId="{00000000-0000-0000-0000-000000000000}"/>
          </ac:cxnSpMkLst>
        </pc:cxnChg>
        <pc:cxnChg chg="del">
          <ac:chgData name="David Polite" userId="e09d7110-74e9-4304-8efc-0543c1ae46f0" providerId="ADAL" clId="{DAFCBB84-74F1-4E44-8AC2-2E8C057D1852}" dt="2021-02-19T12:31:38.407" v="522" actId="478"/>
          <ac:cxnSpMkLst>
            <pc:docMk/>
            <pc:sldMk cId="344679815" sldId="314"/>
            <ac:cxnSpMk id="264" creationId="{00000000-0000-0000-0000-000000000000}"/>
          </ac:cxnSpMkLst>
        </pc:cxnChg>
      </pc:sldChg>
      <pc:sldChg chg="addSp delSp modSp mod modClrScheme chgLayout">
        <pc:chgData name="David Polite" userId="e09d7110-74e9-4304-8efc-0543c1ae46f0" providerId="ADAL" clId="{DAFCBB84-74F1-4E44-8AC2-2E8C057D1852}" dt="2021-02-19T12:09:27.942" v="90" actId="14100"/>
        <pc:sldMkLst>
          <pc:docMk/>
          <pc:sldMk cId="2125124325" sldId="316"/>
        </pc:sldMkLst>
        <pc:spChg chg="add del mod">
          <ac:chgData name="David Polite" userId="e09d7110-74e9-4304-8efc-0543c1ae46f0" providerId="ADAL" clId="{DAFCBB84-74F1-4E44-8AC2-2E8C057D1852}" dt="2021-02-19T12:08:58.157" v="85" actId="6264"/>
          <ac:spMkLst>
            <pc:docMk/>
            <pc:sldMk cId="2125124325" sldId="316"/>
            <ac:spMk id="2" creationId="{CA34775B-6AA4-9349-9625-FC1E80FD64EB}"/>
          </ac:spMkLst>
        </pc:spChg>
        <pc:spChg chg="add del mod">
          <ac:chgData name="David Polite" userId="e09d7110-74e9-4304-8efc-0543c1ae46f0" providerId="ADAL" clId="{DAFCBB84-74F1-4E44-8AC2-2E8C057D1852}" dt="2021-02-19T12:08:58.157" v="85" actId="6264"/>
          <ac:spMkLst>
            <pc:docMk/>
            <pc:sldMk cId="2125124325" sldId="316"/>
            <ac:spMk id="3" creationId="{F61AF686-2AA1-3345-9E4F-DBF49FD5A8B5}"/>
          </ac:spMkLst>
        </pc:spChg>
        <pc:spChg chg="add del mod">
          <ac:chgData name="David Polite" userId="e09d7110-74e9-4304-8efc-0543c1ae46f0" providerId="ADAL" clId="{DAFCBB84-74F1-4E44-8AC2-2E8C057D1852}" dt="2021-02-19T12:08:57.413" v="84" actId="6264"/>
          <ac:spMkLst>
            <pc:docMk/>
            <pc:sldMk cId="2125124325" sldId="316"/>
            <ac:spMk id="4" creationId="{7F2EC9D7-0354-B842-8DA4-ED64AF87D069}"/>
          </ac:spMkLst>
        </pc:spChg>
        <pc:spChg chg="add del mod">
          <ac:chgData name="David Polite" userId="e09d7110-74e9-4304-8efc-0543c1ae46f0" providerId="ADAL" clId="{DAFCBB84-74F1-4E44-8AC2-2E8C057D1852}" dt="2021-02-19T12:08:57.413" v="84" actId="6264"/>
          <ac:spMkLst>
            <pc:docMk/>
            <pc:sldMk cId="2125124325" sldId="316"/>
            <ac:spMk id="5" creationId="{3F73A4BE-126E-1945-BEB1-9321D2D41686}"/>
          </ac:spMkLst>
        </pc:spChg>
        <pc:spChg chg="mod ord">
          <ac:chgData name="David Polite" userId="e09d7110-74e9-4304-8efc-0543c1ae46f0" providerId="ADAL" clId="{DAFCBB84-74F1-4E44-8AC2-2E8C057D1852}" dt="2021-02-19T12:09:06.168" v="86" actId="700"/>
          <ac:spMkLst>
            <pc:docMk/>
            <pc:sldMk cId="2125124325" sldId="316"/>
            <ac:spMk id="270" creationId="{00000000-0000-0000-0000-000000000000}"/>
          </ac:spMkLst>
        </pc:spChg>
        <pc:spChg chg="mod ord">
          <ac:chgData name="David Polite" userId="e09d7110-74e9-4304-8efc-0543c1ae46f0" providerId="ADAL" clId="{DAFCBB84-74F1-4E44-8AC2-2E8C057D1852}" dt="2021-02-19T12:09:27.942" v="90" actId="14100"/>
          <ac:spMkLst>
            <pc:docMk/>
            <pc:sldMk cId="2125124325" sldId="316"/>
            <ac:spMk id="271" creationId="{00000000-0000-0000-0000-000000000000}"/>
          </ac:spMkLst>
        </pc:spChg>
      </pc:sldChg>
      <pc:sldChg chg="modSp mod modClrScheme chgLayout">
        <pc:chgData name="David Polite" userId="e09d7110-74e9-4304-8efc-0543c1ae46f0" providerId="ADAL" clId="{DAFCBB84-74F1-4E44-8AC2-2E8C057D1852}" dt="2021-02-19T12:08:25.267" v="77"/>
        <pc:sldMkLst>
          <pc:docMk/>
          <pc:sldMk cId="1800572984" sldId="318"/>
        </pc:sldMkLst>
        <pc:spChg chg="mod ord">
          <ac:chgData name="David Polite" userId="e09d7110-74e9-4304-8efc-0543c1ae46f0" providerId="ADAL" clId="{DAFCBB84-74F1-4E44-8AC2-2E8C057D1852}" dt="2021-02-19T12:08:25.267" v="77"/>
          <ac:spMkLst>
            <pc:docMk/>
            <pc:sldMk cId="1800572984" sldId="318"/>
            <ac:spMk id="282" creationId="{00000000-0000-0000-0000-000000000000}"/>
          </ac:spMkLst>
        </pc:spChg>
        <pc:picChg chg="mod">
          <ac:chgData name="David Polite" userId="e09d7110-74e9-4304-8efc-0543c1ae46f0" providerId="ADAL" clId="{DAFCBB84-74F1-4E44-8AC2-2E8C057D1852}" dt="2021-02-19T12:05:44.599" v="46" actId="14861"/>
          <ac:picMkLst>
            <pc:docMk/>
            <pc:sldMk cId="1800572984" sldId="318"/>
            <ac:picMk id="283" creationId="{00000000-0000-0000-0000-000000000000}"/>
          </ac:picMkLst>
        </pc:picChg>
      </pc:sldChg>
      <pc:sldChg chg="modSp mod modClrScheme chgLayout">
        <pc:chgData name="David Polite" userId="e09d7110-74e9-4304-8efc-0543c1ae46f0" providerId="ADAL" clId="{DAFCBB84-74F1-4E44-8AC2-2E8C057D1852}" dt="2021-02-19T12:08:25.267" v="77"/>
        <pc:sldMkLst>
          <pc:docMk/>
          <pc:sldMk cId="1331882138" sldId="319"/>
        </pc:sldMkLst>
        <pc:spChg chg="mod ord">
          <ac:chgData name="David Polite" userId="e09d7110-74e9-4304-8efc-0543c1ae46f0" providerId="ADAL" clId="{DAFCBB84-74F1-4E44-8AC2-2E8C057D1852}" dt="2021-02-19T12:08:25.267" v="77"/>
          <ac:spMkLst>
            <pc:docMk/>
            <pc:sldMk cId="1331882138" sldId="319"/>
            <ac:spMk id="276" creationId="{00000000-0000-0000-0000-000000000000}"/>
          </ac:spMkLst>
        </pc:spChg>
        <pc:picChg chg="mod">
          <ac:chgData name="David Polite" userId="e09d7110-74e9-4304-8efc-0543c1ae46f0" providerId="ADAL" clId="{DAFCBB84-74F1-4E44-8AC2-2E8C057D1852}" dt="2021-02-19T12:07:05.803" v="74" actId="14861"/>
          <ac:picMkLst>
            <pc:docMk/>
            <pc:sldMk cId="1331882138" sldId="319"/>
            <ac:picMk id="277" creationId="{00000000-0000-0000-0000-000000000000}"/>
          </ac:picMkLst>
        </pc:picChg>
      </pc:sldChg>
      <pc:sldChg chg="addSp delSp modSp mod modClrScheme chgLayout modNotesTx">
        <pc:chgData name="David Polite" userId="e09d7110-74e9-4304-8efc-0543c1ae46f0" providerId="ADAL" clId="{DAFCBB84-74F1-4E44-8AC2-2E8C057D1852}" dt="2021-02-19T12:30:02.030" v="479" actId="6549"/>
        <pc:sldMkLst>
          <pc:docMk/>
          <pc:sldMk cId="646059536" sldId="320"/>
        </pc:sldMkLst>
        <pc:spChg chg="mod">
          <ac:chgData name="David Polite" userId="e09d7110-74e9-4304-8efc-0543c1ae46f0" providerId="ADAL" clId="{DAFCBB84-74F1-4E44-8AC2-2E8C057D1852}" dt="2021-02-19T12:19:42.078" v="193"/>
          <ac:spMkLst>
            <pc:docMk/>
            <pc:sldMk cId="646059536" sldId="320"/>
            <ac:spMk id="15" creationId="{1848F064-4E29-6149-9AFE-D5F460E1CE41}"/>
          </ac:spMkLst>
        </pc:spChg>
        <pc:spChg chg="mod">
          <ac:chgData name="David Polite" userId="e09d7110-74e9-4304-8efc-0543c1ae46f0" providerId="ADAL" clId="{DAFCBB84-74F1-4E44-8AC2-2E8C057D1852}" dt="2021-02-19T12:19:42.078" v="193"/>
          <ac:spMkLst>
            <pc:docMk/>
            <pc:sldMk cId="646059536" sldId="320"/>
            <ac:spMk id="16" creationId="{7CD09044-AD9A-E94A-8442-635A87F928CC}"/>
          </ac:spMkLst>
        </pc:spChg>
        <pc:spChg chg="mod">
          <ac:chgData name="David Polite" userId="e09d7110-74e9-4304-8efc-0543c1ae46f0" providerId="ADAL" clId="{DAFCBB84-74F1-4E44-8AC2-2E8C057D1852}" dt="2021-02-19T12:19:42.078" v="193"/>
          <ac:spMkLst>
            <pc:docMk/>
            <pc:sldMk cId="646059536" sldId="320"/>
            <ac:spMk id="17" creationId="{F3D39ECE-8E1C-604C-9EB1-0B4D39B4C28E}"/>
          </ac:spMkLst>
        </pc:spChg>
        <pc:spChg chg="mod">
          <ac:chgData name="David Polite" userId="e09d7110-74e9-4304-8efc-0543c1ae46f0" providerId="ADAL" clId="{DAFCBB84-74F1-4E44-8AC2-2E8C057D1852}" dt="2021-02-19T12:19:42.078" v="193"/>
          <ac:spMkLst>
            <pc:docMk/>
            <pc:sldMk cId="646059536" sldId="320"/>
            <ac:spMk id="19" creationId="{A00E204F-C492-7043-A623-511DFF201498}"/>
          </ac:spMkLst>
        </pc:spChg>
        <pc:spChg chg="mod">
          <ac:chgData name="David Polite" userId="e09d7110-74e9-4304-8efc-0543c1ae46f0" providerId="ADAL" clId="{DAFCBB84-74F1-4E44-8AC2-2E8C057D1852}" dt="2021-02-19T12:19:42.078" v="193"/>
          <ac:spMkLst>
            <pc:docMk/>
            <pc:sldMk cId="646059536" sldId="320"/>
            <ac:spMk id="20" creationId="{D2A26086-FB71-9C48-B194-281C7CFB0F39}"/>
          </ac:spMkLst>
        </pc:spChg>
        <pc:spChg chg="mod">
          <ac:chgData name="David Polite" userId="e09d7110-74e9-4304-8efc-0543c1ae46f0" providerId="ADAL" clId="{DAFCBB84-74F1-4E44-8AC2-2E8C057D1852}" dt="2021-02-19T12:23:51.892" v="269"/>
          <ac:spMkLst>
            <pc:docMk/>
            <pc:sldMk cId="646059536" sldId="320"/>
            <ac:spMk id="23" creationId="{F4E56F46-1C98-9547-9E92-47A17CBD57A7}"/>
          </ac:spMkLst>
        </pc:spChg>
        <pc:spChg chg="mod">
          <ac:chgData name="David Polite" userId="e09d7110-74e9-4304-8efc-0543c1ae46f0" providerId="ADAL" clId="{DAFCBB84-74F1-4E44-8AC2-2E8C057D1852}" dt="2021-02-19T12:23:51.892" v="269"/>
          <ac:spMkLst>
            <pc:docMk/>
            <pc:sldMk cId="646059536" sldId="320"/>
            <ac:spMk id="24" creationId="{704AAA12-FC5F-9246-B74E-974C3274D772}"/>
          </ac:spMkLst>
        </pc:spChg>
        <pc:spChg chg="mod">
          <ac:chgData name="David Polite" userId="e09d7110-74e9-4304-8efc-0543c1ae46f0" providerId="ADAL" clId="{DAFCBB84-74F1-4E44-8AC2-2E8C057D1852}" dt="2021-02-19T12:23:51.892" v="269"/>
          <ac:spMkLst>
            <pc:docMk/>
            <pc:sldMk cId="646059536" sldId="320"/>
            <ac:spMk id="25" creationId="{8E2B7132-A6E8-3F48-89F9-5E9CEEEA5902}"/>
          </ac:spMkLst>
        </pc:spChg>
        <pc:spChg chg="mod">
          <ac:chgData name="David Polite" userId="e09d7110-74e9-4304-8efc-0543c1ae46f0" providerId="ADAL" clId="{DAFCBB84-74F1-4E44-8AC2-2E8C057D1852}" dt="2021-02-19T12:23:51.892" v="269"/>
          <ac:spMkLst>
            <pc:docMk/>
            <pc:sldMk cId="646059536" sldId="320"/>
            <ac:spMk id="27" creationId="{4335809B-E091-0242-BDC3-275368AA55D9}"/>
          </ac:spMkLst>
        </pc:spChg>
        <pc:spChg chg="mod">
          <ac:chgData name="David Polite" userId="e09d7110-74e9-4304-8efc-0543c1ae46f0" providerId="ADAL" clId="{DAFCBB84-74F1-4E44-8AC2-2E8C057D1852}" dt="2021-02-19T12:23:51.892" v="269"/>
          <ac:spMkLst>
            <pc:docMk/>
            <pc:sldMk cId="646059536" sldId="320"/>
            <ac:spMk id="28" creationId="{CEE8AE1E-372D-B148-BF62-9682BA8D5F59}"/>
          </ac:spMkLst>
        </pc:spChg>
        <pc:spChg chg="mod ord">
          <ac:chgData name="David Polite" userId="e09d7110-74e9-4304-8efc-0543c1ae46f0" providerId="ADAL" clId="{DAFCBB84-74F1-4E44-8AC2-2E8C057D1852}" dt="2021-02-19T12:24:39.979" v="318" actId="1038"/>
          <ac:spMkLst>
            <pc:docMk/>
            <pc:sldMk cId="646059536" sldId="320"/>
            <ac:spMk id="211" creationId="{00000000-0000-0000-0000-000000000000}"/>
          </ac:spMkLst>
        </pc:spChg>
        <pc:spChg chg="mod ord">
          <ac:chgData name="David Polite" userId="e09d7110-74e9-4304-8efc-0543c1ae46f0" providerId="ADAL" clId="{DAFCBB84-74F1-4E44-8AC2-2E8C057D1852}" dt="2021-02-19T12:24:39.979" v="318" actId="1038"/>
          <ac:spMkLst>
            <pc:docMk/>
            <pc:sldMk cId="646059536" sldId="320"/>
            <ac:spMk id="212" creationId="{00000000-0000-0000-0000-000000000000}"/>
          </ac:spMkLst>
        </pc:spChg>
        <pc:grpChg chg="add del mod">
          <ac:chgData name="David Polite" userId="e09d7110-74e9-4304-8efc-0543c1ae46f0" providerId="ADAL" clId="{DAFCBB84-74F1-4E44-8AC2-2E8C057D1852}" dt="2021-02-19T12:23:50.982" v="268" actId="478"/>
          <ac:grpSpMkLst>
            <pc:docMk/>
            <pc:sldMk cId="646059536" sldId="320"/>
            <ac:grpSpMk id="14" creationId="{3CE3B397-CE4D-AB47-A207-A3034326F991}"/>
          </ac:grpSpMkLst>
        </pc:grpChg>
        <pc:grpChg chg="add mod">
          <ac:chgData name="David Polite" userId="e09d7110-74e9-4304-8efc-0543c1ae46f0" providerId="ADAL" clId="{DAFCBB84-74F1-4E44-8AC2-2E8C057D1852}" dt="2021-02-19T12:23:51.892" v="269"/>
          <ac:grpSpMkLst>
            <pc:docMk/>
            <pc:sldMk cId="646059536" sldId="320"/>
            <ac:grpSpMk id="22" creationId="{5FB4666D-DCFC-B14A-8D44-58ABC1A5B8C3}"/>
          </ac:grpSpMkLst>
        </pc:grpChg>
        <pc:grpChg chg="del">
          <ac:chgData name="David Polite" userId="e09d7110-74e9-4304-8efc-0543c1ae46f0" providerId="ADAL" clId="{DAFCBB84-74F1-4E44-8AC2-2E8C057D1852}" dt="2021-02-19T12:19:41.623" v="192" actId="478"/>
          <ac:grpSpMkLst>
            <pc:docMk/>
            <pc:sldMk cId="646059536" sldId="320"/>
            <ac:grpSpMk id="213" creationId="{00000000-0000-0000-0000-000000000000}"/>
          </ac:grpSpMkLst>
        </pc:grpChg>
        <pc:picChg chg="mod">
          <ac:chgData name="David Polite" userId="e09d7110-74e9-4304-8efc-0543c1ae46f0" providerId="ADAL" clId="{DAFCBB84-74F1-4E44-8AC2-2E8C057D1852}" dt="2021-02-19T12:24:32.166" v="312" actId="1038"/>
          <ac:picMkLst>
            <pc:docMk/>
            <pc:sldMk cId="646059536" sldId="320"/>
            <ac:picMk id="221" creationId="{00000000-0000-0000-0000-000000000000}"/>
          </ac:picMkLst>
        </pc:picChg>
        <pc:cxnChg chg="mod">
          <ac:chgData name="David Polite" userId="e09d7110-74e9-4304-8efc-0543c1ae46f0" providerId="ADAL" clId="{DAFCBB84-74F1-4E44-8AC2-2E8C057D1852}" dt="2021-02-19T12:19:42.078" v="193"/>
          <ac:cxnSpMkLst>
            <pc:docMk/>
            <pc:sldMk cId="646059536" sldId="320"/>
            <ac:cxnSpMk id="18" creationId="{A48349A9-1911-9046-8818-26A08000130F}"/>
          </ac:cxnSpMkLst>
        </pc:cxnChg>
        <pc:cxnChg chg="mod">
          <ac:chgData name="David Polite" userId="e09d7110-74e9-4304-8efc-0543c1ae46f0" providerId="ADAL" clId="{DAFCBB84-74F1-4E44-8AC2-2E8C057D1852}" dt="2021-02-19T12:19:42.078" v="193"/>
          <ac:cxnSpMkLst>
            <pc:docMk/>
            <pc:sldMk cId="646059536" sldId="320"/>
            <ac:cxnSpMk id="21" creationId="{47B14738-C97F-F546-AAC8-1BB829C38F49}"/>
          </ac:cxnSpMkLst>
        </pc:cxnChg>
        <pc:cxnChg chg="mod">
          <ac:chgData name="David Polite" userId="e09d7110-74e9-4304-8efc-0543c1ae46f0" providerId="ADAL" clId="{DAFCBB84-74F1-4E44-8AC2-2E8C057D1852}" dt="2021-02-19T12:23:51.892" v="269"/>
          <ac:cxnSpMkLst>
            <pc:docMk/>
            <pc:sldMk cId="646059536" sldId="320"/>
            <ac:cxnSpMk id="26" creationId="{B916C1FA-D285-1B47-ADB0-A64B3D8F6524}"/>
          </ac:cxnSpMkLst>
        </pc:cxnChg>
        <pc:cxnChg chg="mod">
          <ac:chgData name="David Polite" userId="e09d7110-74e9-4304-8efc-0543c1ae46f0" providerId="ADAL" clId="{DAFCBB84-74F1-4E44-8AC2-2E8C057D1852}" dt="2021-02-19T12:23:51.892" v="269"/>
          <ac:cxnSpMkLst>
            <pc:docMk/>
            <pc:sldMk cId="646059536" sldId="320"/>
            <ac:cxnSpMk id="29" creationId="{CF6E4581-D03F-2D4B-8E7E-8D09AD537F20}"/>
          </ac:cxnSpMkLst>
        </pc:cxnChg>
      </pc:sldChg>
      <pc:sldChg chg="addSp delSp modSp mod modClrScheme chgLayout">
        <pc:chgData name="David Polite" userId="e09d7110-74e9-4304-8efc-0543c1ae46f0" providerId="ADAL" clId="{DAFCBB84-74F1-4E44-8AC2-2E8C057D1852}" dt="2021-02-19T12:28:54.024" v="431" actId="14100"/>
        <pc:sldMkLst>
          <pc:docMk/>
          <pc:sldMk cId="3022547652" sldId="321"/>
        </pc:sldMkLst>
        <pc:spChg chg="mod">
          <ac:chgData name="David Polite" userId="e09d7110-74e9-4304-8efc-0543c1ae46f0" providerId="ADAL" clId="{DAFCBB84-74F1-4E44-8AC2-2E8C057D1852}" dt="2021-02-19T12:27:11.214" v="363" actId="1036"/>
          <ac:spMkLst>
            <pc:docMk/>
            <pc:sldMk cId="3022547652" sldId="321"/>
            <ac:spMk id="3" creationId="{3E688EDF-3F19-4C4C-B582-B242AC323B07}"/>
          </ac:spMkLst>
        </pc:spChg>
        <pc:spChg chg="mod">
          <ac:chgData name="David Polite" userId="e09d7110-74e9-4304-8efc-0543c1ae46f0" providerId="ADAL" clId="{DAFCBB84-74F1-4E44-8AC2-2E8C057D1852}" dt="2021-02-19T12:27:11.214" v="363" actId="1036"/>
          <ac:spMkLst>
            <pc:docMk/>
            <pc:sldMk cId="3022547652" sldId="321"/>
            <ac:spMk id="16" creationId="{2AC644E2-7063-4245-8760-066F4D81D071}"/>
          </ac:spMkLst>
        </pc:spChg>
        <pc:spChg chg="mod">
          <ac:chgData name="David Polite" userId="e09d7110-74e9-4304-8efc-0543c1ae46f0" providerId="ADAL" clId="{DAFCBB84-74F1-4E44-8AC2-2E8C057D1852}" dt="2021-02-19T12:27:11.214" v="363" actId="1036"/>
          <ac:spMkLst>
            <pc:docMk/>
            <pc:sldMk cId="3022547652" sldId="321"/>
            <ac:spMk id="18" creationId="{03383D99-3158-4EEF-B011-F18C47BC05F8}"/>
          </ac:spMkLst>
        </pc:spChg>
        <pc:spChg chg="mod">
          <ac:chgData name="David Polite" userId="e09d7110-74e9-4304-8efc-0543c1ae46f0" providerId="ADAL" clId="{DAFCBB84-74F1-4E44-8AC2-2E8C057D1852}" dt="2021-02-19T12:19:04.712" v="190"/>
          <ac:spMkLst>
            <pc:docMk/>
            <pc:sldMk cId="3022547652" sldId="321"/>
            <ac:spMk id="20" creationId="{8E1AC5C8-9150-304E-B97D-E27A1A11D8D8}"/>
          </ac:spMkLst>
        </pc:spChg>
        <pc:spChg chg="mod">
          <ac:chgData name="David Polite" userId="e09d7110-74e9-4304-8efc-0543c1ae46f0" providerId="ADAL" clId="{DAFCBB84-74F1-4E44-8AC2-2E8C057D1852}" dt="2021-02-19T12:19:04.712" v="190"/>
          <ac:spMkLst>
            <pc:docMk/>
            <pc:sldMk cId="3022547652" sldId="321"/>
            <ac:spMk id="21" creationId="{2241846B-B238-5F43-A329-A512D834154B}"/>
          </ac:spMkLst>
        </pc:spChg>
        <pc:spChg chg="mod">
          <ac:chgData name="David Polite" userId="e09d7110-74e9-4304-8efc-0543c1ae46f0" providerId="ADAL" clId="{DAFCBB84-74F1-4E44-8AC2-2E8C057D1852}" dt="2021-02-19T12:19:04.712" v="190"/>
          <ac:spMkLst>
            <pc:docMk/>
            <pc:sldMk cId="3022547652" sldId="321"/>
            <ac:spMk id="22" creationId="{F1E5C689-A4B9-2E40-B075-7FBD853F8863}"/>
          </ac:spMkLst>
        </pc:spChg>
        <pc:spChg chg="mod">
          <ac:chgData name="David Polite" userId="e09d7110-74e9-4304-8efc-0543c1ae46f0" providerId="ADAL" clId="{DAFCBB84-74F1-4E44-8AC2-2E8C057D1852}" dt="2021-02-19T12:19:04.712" v="190"/>
          <ac:spMkLst>
            <pc:docMk/>
            <pc:sldMk cId="3022547652" sldId="321"/>
            <ac:spMk id="24" creationId="{02421783-2B9A-454A-9CCD-4D172D104165}"/>
          </ac:spMkLst>
        </pc:spChg>
        <pc:spChg chg="mod">
          <ac:chgData name="David Polite" userId="e09d7110-74e9-4304-8efc-0543c1ae46f0" providerId="ADAL" clId="{DAFCBB84-74F1-4E44-8AC2-2E8C057D1852}" dt="2021-02-19T12:19:04.712" v="190"/>
          <ac:spMkLst>
            <pc:docMk/>
            <pc:sldMk cId="3022547652" sldId="321"/>
            <ac:spMk id="25" creationId="{91D2EC42-B268-8B49-8436-29F148A68CB6}"/>
          </ac:spMkLst>
        </pc:spChg>
        <pc:spChg chg="mod">
          <ac:chgData name="David Polite" userId="e09d7110-74e9-4304-8efc-0543c1ae46f0" providerId="ADAL" clId="{DAFCBB84-74F1-4E44-8AC2-2E8C057D1852}" dt="2021-02-19T12:24:54.580" v="320"/>
          <ac:spMkLst>
            <pc:docMk/>
            <pc:sldMk cId="3022547652" sldId="321"/>
            <ac:spMk id="28" creationId="{DD826F80-92BF-3E40-A9F9-80B364183936}"/>
          </ac:spMkLst>
        </pc:spChg>
        <pc:spChg chg="mod">
          <ac:chgData name="David Polite" userId="e09d7110-74e9-4304-8efc-0543c1ae46f0" providerId="ADAL" clId="{DAFCBB84-74F1-4E44-8AC2-2E8C057D1852}" dt="2021-02-19T12:24:54.580" v="320"/>
          <ac:spMkLst>
            <pc:docMk/>
            <pc:sldMk cId="3022547652" sldId="321"/>
            <ac:spMk id="29" creationId="{E442DFD6-9C17-2A4D-845A-A26632477A97}"/>
          </ac:spMkLst>
        </pc:spChg>
        <pc:spChg chg="mod">
          <ac:chgData name="David Polite" userId="e09d7110-74e9-4304-8efc-0543c1ae46f0" providerId="ADAL" clId="{DAFCBB84-74F1-4E44-8AC2-2E8C057D1852}" dt="2021-02-19T12:24:54.580" v="320"/>
          <ac:spMkLst>
            <pc:docMk/>
            <pc:sldMk cId="3022547652" sldId="321"/>
            <ac:spMk id="30" creationId="{4B82FF94-4EE2-C04C-9E88-683E43556574}"/>
          </ac:spMkLst>
        </pc:spChg>
        <pc:spChg chg="mod">
          <ac:chgData name="David Polite" userId="e09d7110-74e9-4304-8efc-0543c1ae46f0" providerId="ADAL" clId="{DAFCBB84-74F1-4E44-8AC2-2E8C057D1852}" dt="2021-02-19T12:24:54.580" v="320"/>
          <ac:spMkLst>
            <pc:docMk/>
            <pc:sldMk cId="3022547652" sldId="321"/>
            <ac:spMk id="32" creationId="{50080491-5AC8-9B46-AB38-4AC5B929D108}"/>
          </ac:spMkLst>
        </pc:spChg>
        <pc:spChg chg="mod">
          <ac:chgData name="David Polite" userId="e09d7110-74e9-4304-8efc-0543c1ae46f0" providerId="ADAL" clId="{DAFCBB84-74F1-4E44-8AC2-2E8C057D1852}" dt="2021-02-19T12:24:54.580" v="320"/>
          <ac:spMkLst>
            <pc:docMk/>
            <pc:sldMk cId="3022547652" sldId="321"/>
            <ac:spMk id="33" creationId="{B49B6101-CADD-8B46-9C07-B0EE9D3C7E77}"/>
          </ac:spMkLst>
        </pc:spChg>
        <pc:spChg chg="mod ord">
          <ac:chgData name="David Polite" userId="e09d7110-74e9-4304-8efc-0543c1ae46f0" providerId="ADAL" clId="{DAFCBB84-74F1-4E44-8AC2-2E8C057D1852}" dt="2021-02-19T12:28:38.264" v="424" actId="1038"/>
          <ac:spMkLst>
            <pc:docMk/>
            <pc:sldMk cId="3022547652" sldId="321"/>
            <ac:spMk id="211" creationId="{00000000-0000-0000-0000-000000000000}"/>
          </ac:spMkLst>
        </pc:spChg>
        <pc:spChg chg="mod ord">
          <ac:chgData name="David Polite" userId="e09d7110-74e9-4304-8efc-0543c1ae46f0" providerId="ADAL" clId="{DAFCBB84-74F1-4E44-8AC2-2E8C057D1852}" dt="2021-02-19T12:28:44.405" v="429" actId="1038"/>
          <ac:spMkLst>
            <pc:docMk/>
            <pc:sldMk cId="3022547652" sldId="321"/>
            <ac:spMk id="212" creationId="{00000000-0000-0000-0000-000000000000}"/>
          </ac:spMkLst>
        </pc:spChg>
        <pc:grpChg chg="add del mod">
          <ac:chgData name="David Polite" userId="e09d7110-74e9-4304-8efc-0543c1ae46f0" providerId="ADAL" clId="{DAFCBB84-74F1-4E44-8AC2-2E8C057D1852}" dt="2021-02-19T12:24:54.054" v="319" actId="478"/>
          <ac:grpSpMkLst>
            <pc:docMk/>
            <pc:sldMk cId="3022547652" sldId="321"/>
            <ac:grpSpMk id="19" creationId="{306B13E6-224C-3C4C-9B6D-21D44F059374}"/>
          </ac:grpSpMkLst>
        </pc:grpChg>
        <pc:grpChg chg="add mod">
          <ac:chgData name="David Polite" userId="e09d7110-74e9-4304-8efc-0543c1ae46f0" providerId="ADAL" clId="{DAFCBB84-74F1-4E44-8AC2-2E8C057D1852}" dt="2021-02-19T12:24:54.580" v="320"/>
          <ac:grpSpMkLst>
            <pc:docMk/>
            <pc:sldMk cId="3022547652" sldId="321"/>
            <ac:grpSpMk id="27" creationId="{2A7D1A03-D954-DC47-BAB9-4BE92B9F07CD}"/>
          </ac:grpSpMkLst>
        </pc:grpChg>
        <pc:grpChg chg="del">
          <ac:chgData name="David Polite" userId="e09d7110-74e9-4304-8efc-0543c1ae46f0" providerId="ADAL" clId="{DAFCBB84-74F1-4E44-8AC2-2E8C057D1852}" dt="2021-02-19T12:19:03.262" v="189" actId="478"/>
          <ac:grpSpMkLst>
            <pc:docMk/>
            <pc:sldMk cId="3022547652" sldId="321"/>
            <ac:grpSpMk id="213" creationId="{00000000-0000-0000-0000-000000000000}"/>
          </ac:grpSpMkLst>
        </pc:grpChg>
        <pc:picChg chg="mod">
          <ac:chgData name="David Polite" userId="e09d7110-74e9-4304-8efc-0543c1ae46f0" providerId="ADAL" clId="{DAFCBB84-74F1-4E44-8AC2-2E8C057D1852}" dt="2021-02-19T12:27:11.214" v="363" actId="1036"/>
          <ac:picMkLst>
            <pc:docMk/>
            <pc:sldMk cId="3022547652" sldId="321"/>
            <ac:picMk id="221" creationId="{00000000-0000-0000-0000-000000000000}"/>
          </ac:picMkLst>
        </pc:picChg>
        <pc:cxnChg chg="mod">
          <ac:chgData name="David Polite" userId="e09d7110-74e9-4304-8efc-0543c1ae46f0" providerId="ADAL" clId="{DAFCBB84-74F1-4E44-8AC2-2E8C057D1852}" dt="2021-02-19T12:28:50.444" v="430" actId="14100"/>
          <ac:cxnSpMkLst>
            <pc:docMk/>
            <pc:sldMk cId="3022547652" sldId="321"/>
            <ac:cxnSpMk id="2" creationId="{72E41C29-9E35-4791-B53F-42DB2875D810}"/>
          </ac:cxnSpMkLst>
        </pc:cxnChg>
        <pc:cxnChg chg="mod">
          <ac:chgData name="David Polite" userId="e09d7110-74e9-4304-8efc-0543c1ae46f0" providerId="ADAL" clId="{DAFCBB84-74F1-4E44-8AC2-2E8C057D1852}" dt="2021-02-19T12:28:54.024" v="431" actId="14100"/>
          <ac:cxnSpMkLst>
            <pc:docMk/>
            <pc:sldMk cId="3022547652" sldId="321"/>
            <ac:cxnSpMk id="14" creationId="{85CF1437-7928-41E1-865A-CAEEFFDE63CE}"/>
          </ac:cxnSpMkLst>
        </pc:cxnChg>
        <pc:cxnChg chg="mod">
          <ac:chgData name="David Polite" userId="e09d7110-74e9-4304-8efc-0543c1ae46f0" providerId="ADAL" clId="{DAFCBB84-74F1-4E44-8AC2-2E8C057D1852}" dt="2021-02-19T12:27:21.784" v="371" actId="14100"/>
          <ac:cxnSpMkLst>
            <pc:docMk/>
            <pc:sldMk cId="3022547652" sldId="321"/>
            <ac:cxnSpMk id="17" creationId="{4E52E712-6B81-410A-A2EB-565FF5671E99}"/>
          </ac:cxnSpMkLst>
        </pc:cxnChg>
        <pc:cxnChg chg="mod">
          <ac:chgData name="David Polite" userId="e09d7110-74e9-4304-8efc-0543c1ae46f0" providerId="ADAL" clId="{DAFCBB84-74F1-4E44-8AC2-2E8C057D1852}" dt="2021-02-19T12:19:04.712" v="190"/>
          <ac:cxnSpMkLst>
            <pc:docMk/>
            <pc:sldMk cId="3022547652" sldId="321"/>
            <ac:cxnSpMk id="23" creationId="{4A3754BD-7F85-6F41-BC82-C5AA69E9B24A}"/>
          </ac:cxnSpMkLst>
        </pc:cxnChg>
        <pc:cxnChg chg="mod">
          <ac:chgData name="David Polite" userId="e09d7110-74e9-4304-8efc-0543c1ae46f0" providerId="ADAL" clId="{DAFCBB84-74F1-4E44-8AC2-2E8C057D1852}" dt="2021-02-19T12:19:04.712" v="190"/>
          <ac:cxnSpMkLst>
            <pc:docMk/>
            <pc:sldMk cId="3022547652" sldId="321"/>
            <ac:cxnSpMk id="26" creationId="{9CEDBB7F-6A16-C640-9BE2-91046DAE65CC}"/>
          </ac:cxnSpMkLst>
        </pc:cxnChg>
        <pc:cxnChg chg="mod">
          <ac:chgData name="David Polite" userId="e09d7110-74e9-4304-8efc-0543c1ae46f0" providerId="ADAL" clId="{DAFCBB84-74F1-4E44-8AC2-2E8C057D1852}" dt="2021-02-19T12:24:54.580" v="320"/>
          <ac:cxnSpMkLst>
            <pc:docMk/>
            <pc:sldMk cId="3022547652" sldId="321"/>
            <ac:cxnSpMk id="31" creationId="{6A4318DB-5A85-2B4D-8B98-432A38519925}"/>
          </ac:cxnSpMkLst>
        </pc:cxnChg>
        <pc:cxnChg chg="mod">
          <ac:chgData name="David Polite" userId="e09d7110-74e9-4304-8efc-0543c1ae46f0" providerId="ADAL" clId="{DAFCBB84-74F1-4E44-8AC2-2E8C057D1852}" dt="2021-02-19T12:24:54.580" v="320"/>
          <ac:cxnSpMkLst>
            <pc:docMk/>
            <pc:sldMk cId="3022547652" sldId="321"/>
            <ac:cxnSpMk id="34" creationId="{2E5B1D2D-96BF-FA44-BD9E-816C3989CADD}"/>
          </ac:cxnSpMkLst>
        </pc:cxnChg>
      </pc:sldChg>
      <pc:sldChg chg="modSp">
        <pc:chgData name="David Polite" userId="e09d7110-74e9-4304-8efc-0543c1ae46f0" providerId="ADAL" clId="{DAFCBB84-74F1-4E44-8AC2-2E8C057D1852}" dt="2021-02-19T12:08:25.267" v="77"/>
        <pc:sldMkLst>
          <pc:docMk/>
          <pc:sldMk cId="2111947837" sldId="324"/>
        </pc:sldMkLst>
        <pc:spChg chg="mod">
          <ac:chgData name="David Polite" userId="e09d7110-74e9-4304-8efc-0543c1ae46f0" providerId="ADAL" clId="{DAFCBB84-74F1-4E44-8AC2-2E8C057D1852}" dt="2021-02-19T12:08:25.267" v="77"/>
          <ac:spMkLst>
            <pc:docMk/>
            <pc:sldMk cId="2111947837" sldId="324"/>
            <ac:spMk id="2" creationId="{C079CE29-57EF-42D7-8204-39937831B7C0}"/>
          </ac:spMkLst>
        </pc:spChg>
        <pc:spChg chg="mod">
          <ac:chgData name="David Polite" userId="e09d7110-74e9-4304-8efc-0543c1ae46f0" providerId="ADAL" clId="{DAFCBB84-74F1-4E44-8AC2-2E8C057D1852}" dt="2021-02-19T12:08:25.267" v="77"/>
          <ac:spMkLst>
            <pc:docMk/>
            <pc:sldMk cId="2111947837" sldId="324"/>
            <ac:spMk id="3" creationId="{EADCEFE1-2EDF-4782-9DCF-3C6FFDA8647B}"/>
          </ac:spMkLst>
        </pc:spChg>
      </pc:sldChg>
      <pc:sldChg chg="modSp mod">
        <pc:chgData name="David Polite" userId="e09d7110-74e9-4304-8efc-0543c1ae46f0" providerId="ADAL" clId="{DAFCBB84-74F1-4E44-8AC2-2E8C057D1852}" dt="2021-02-19T12:13:07.573" v="167" actId="14861"/>
        <pc:sldMkLst>
          <pc:docMk/>
          <pc:sldMk cId="3154548757" sldId="325"/>
        </pc:sldMkLst>
        <pc:picChg chg="mod">
          <ac:chgData name="David Polite" userId="e09d7110-74e9-4304-8efc-0543c1ae46f0" providerId="ADAL" clId="{DAFCBB84-74F1-4E44-8AC2-2E8C057D1852}" dt="2021-02-19T12:13:07.573" v="167" actId="14861"/>
          <ac:picMkLst>
            <pc:docMk/>
            <pc:sldMk cId="3154548757" sldId="325"/>
            <ac:picMk id="2" creationId="{D77165F1-0DD8-4889-B69F-1E489CBE994D}"/>
          </ac:picMkLst>
        </pc:picChg>
      </pc:sldChg>
      <pc:sldChg chg="modSp">
        <pc:chgData name="David Polite" userId="e09d7110-74e9-4304-8efc-0543c1ae46f0" providerId="ADAL" clId="{DAFCBB84-74F1-4E44-8AC2-2E8C057D1852}" dt="2021-02-19T12:08:25.267" v="77"/>
        <pc:sldMkLst>
          <pc:docMk/>
          <pc:sldMk cId="2843471173" sldId="342"/>
        </pc:sldMkLst>
        <pc:spChg chg="mod">
          <ac:chgData name="David Polite" userId="e09d7110-74e9-4304-8efc-0543c1ae46f0" providerId="ADAL" clId="{DAFCBB84-74F1-4E44-8AC2-2E8C057D1852}" dt="2021-02-19T12:08:25.267" v="77"/>
          <ac:spMkLst>
            <pc:docMk/>
            <pc:sldMk cId="2843471173" sldId="342"/>
            <ac:spMk id="2" creationId="{2CE48C67-E074-4F47-96B6-4791D402E969}"/>
          </ac:spMkLst>
        </pc:spChg>
        <pc:spChg chg="mod">
          <ac:chgData name="David Polite" userId="e09d7110-74e9-4304-8efc-0543c1ae46f0" providerId="ADAL" clId="{DAFCBB84-74F1-4E44-8AC2-2E8C057D1852}" dt="2021-02-19T12:08:25.267" v="77"/>
          <ac:spMkLst>
            <pc:docMk/>
            <pc:sldMk cId="2843471173" sldId="342"/>
            <ac:spMk id="3" creationId="{8EDA51F5-36B6-4596-8644-E7592ADB21F9}"/>
          </ac:spMkLst>
        </pc:spChg>
      </pc:sldChg>
      <pc:sldChg chg="modSp mod">
        <pc:chgData name="David Polite" userId="e09d7110-74e9-4304-8efc-0543c1ae46f0" providerId="ADAL" clId="{DAFCBB84-74F1-4E44-8AC2-2E8C057D1852}" dt="2021-02-19T12:13:34.087" v="172" actId="14861"/>
        <pc:sldMkLst>
          <pc:docMk/>
          <pc:sldMk cId="2245494991" sldId="344"/>
        </pc:sldMkLst>
        <pc:picChg chg="mod">
          <ac:chgData name="David Polite" userId="e09d7110-74e9-4304-8efc-0543c1ae46f0" providerId="ADAL" clId="{DAFCBB84-74F1-4E44-8AC2-2E8C057D1852}" dt="2021-02-19T12:13:34.087" v="172" actId="14861"/>
          <ac:picMkLst>
            <pc:docMk/>
            <pc:sldMk cId="2245494991" sldId="344"/>
            <ac:picMk id="3" creationId="{F2B227E7-1700-428C-85B5-992F4BA7CD4A}"/>
          </ac:picMkLst>
        </pc:picChg>
      </pc:sldChg>
      <pc:sldChg chg="modSp">
        <pc:chgData name="David Polite" userId="e09d7110-74e9-4304-8efc-0543c1ae46f0" providerId="ADAL" clId="{DAFCBB84-74F1-4E44-8AC2-2E8C057D1852}" dt="2021-02-19T12:08:25.267" v="77"/>
        <pc:sldMkLst>
          <pc:docMk/>
          <pc:sldMk cId="3231281238" sldId="378"/>
        </pc:sldMkLst>
        <pc:spChg chg="mod">
          <ac:chgData name="David Polite" userId="e09d7110-74e9-4304-8efc-0543c1ae46f0" providerId="ADAL" clId="{DAFCBB84-74F1-4E44-8AC2-2E8C057D1852}" dt="2021-02-19T12:08:25.267" v="77"/>
          <ac:spMkLst>
            <pc:docMk/>
            <pc:sldMk cId="3231281238" sldId="378"/>
            <ac:spMk id="3" creationId="{3B461588-F23F-794D-A7CB-9D470E913D6E}"/>
          </ac:spMkLst>
        </pc:spChg>
        <pc:spChg chg="mod">
          <ac:chgData name="David Polite" userId="e09d7110-74e9-4304-8efc-0543c1ae46f0" providerId="ADAL" clId="{DAFCBB84-74F1-4E44-8AC2-2E8C057D1852}" dt="2021-02-19T12:08:25.267" v="77"/>
          <ac:spMkLst>
            <pc:docMk/>
            <pc:sldMk cId="3231281238" sldId="378"/>
            <ac:spMk id="6" creationId="{6726AACA-1D63-FF42-B81E-D65D004C2CFF}"/>
          </ac:spMkLst>
        </pc:spChg>
      </pc:sldChg>
      <pc:sldChg chg="modSp">
        <pc:chgData name="David Polite" userId="e09d7110-74e9-4304-8efc-0543c1ae46f0" providerId="ADAL" clId="{DAFCBB84-74F1-4E44-8AC2-2E8C057D1852}" dt="2021-02-19T12:08:25.267" v="77"/>
        <pc:sldMkLst>
          <pc:docMk/>
          <pc:sldMk cId="1373279386" sldId="379"/>
        </pc:sldMkLst>
        <pc:spChg chg="mod">
          <ac:chgData name="David Polite" userId="e09d7110-74e9-4304-8efc-0543c1ae46f0" providerId="ADAL" clId="{DAFCBB84-74F1-4E44-8AC2-2E8C057D1852}" dt="2021-02-19T12:08:25.267" v="77"/>
          <ac:spMkLst>
            <pc:docMk/>
            <pc:sldMk cId="1373279386" sldId="379"/>
            <ac:spMk id="3" creationId="{3B461588-F23F-794D-A7CB-9D470E913D6E}"/>
          </ac:spMkLst>
        </pc:spChg>
        <pc:spChg chg="mod">
          <ac:chgData name="David Polite" userId="e09d7110-74e9-4304-8efc-0543c1ae46f0" providerId="ADAL" clId="{DAFCBB84-74F1-4E44-8AC2-2E8C057D1852}" dt="2021-02-19T12:08:25.267" v="77"/>
          <ac:spMkLst>
            <pc:docMk/>
            <pc:sldMk cId="1373279386" sldId="379"/>
            <ac:spMk id="4" creationId="{2E6294AD-5E81-DC4C-AF5A-8F28F6B911A4}"/>
          </ac:spMkLst>
        </pc:spChg>
        <pc:spChg chg="mod">
          <ac:chgData name="David Polite" userId="e09d7110-74e9-4304-8efc-0543c1ae46f0" providerId="ADAL" clId="{DAFCBB84-74F1-4E44-8AC2-2E8C057D1852}" dt="2021-02-19T12:08:25.267" v="77"/>
          <ac:spMkLst>
            <pc:docMk/>
            <pc:sldMk cId="1373279386" sldId="379"/>
            <ac:spMk id="6" creationId="{6726AACA-1D63-FF42-B81E-D65D004C2CFF}"/>
          </ac:spMkLst>
        </pc:spChg>
      </pc:sldChg>
      <pc:sldChg chg="modSp">
        <pc:chgData name="David Polite" userId="e09d7110-74e9-4304-8efc-0543c1ae46f0" providerId="ADAL" clId="{DAFCBB84-74F1-4E44-8AC2-2E8C057D1852}" dt="2021-02-19T12:08:25.267" v="77"/>
        <pc:sldMkLst>
          <pc:docMk/>
          <pc:sldMk cId="1643194603" sldId="380"/>
        </pc:sldMkLst>
        <pc:spChg chg="mod">
          <ac:chgData name="David Polite" userId="e09d7110-74e9-4304-8efc-0543c1ae46f0" providerId="ADAL" clId="{DAFCBB84-74F1-4E44-8AC2-2E8C057D1852}" dt="2021-02-19T12:08:25.267" v="77"/>
          <ac:spMkLst>
            <pc:docMk/>
            <pc:sldMk cId="1643194603" sldId="380"/>
            <ac:spMk id="2" creationId="{EBD427CC-1969-4E11-9D12-55AE5516EA30}"/>
          </ac:spMkLst>
        </pc:spChg>
        <pc:spChg chg="mod">
          <ac:chgData name="David Polite" userId="e09d7110-74e9-4304-8efc-0543c1ae46f0" providerId="ADAL" clId="{DAFCBB84-74F1-4E44-8AC2-2E8C057D1852}" dt="2021-02-19T12:08:25.267" v="77"/>
          <ac:spMkLst>
            <pc:docMk/>
            <pc:sldMk cId="1643194603" sldId="380"/>
            <ac:spMk id="3" creationId="{8DE4A05E-BB75-43F2-97AF-5DCD283A8B02}"/>
          </ac:spMkLst>
        </pc:spChg>
      </pc:sldChg>
      <pc:sldChg chg="modSp">
        <pc:chgData name="David Polite" userId="e09d7110-74e9-4304-8efc-0543c1ae46f0" providerId="ADAL" clId="{DAFCBB84-74F1-4E44-8AC2-2E8C057D1852}" dt="2021-02-19T12:08:25.267" v="77"/>
        <pc:sldMkLst>
          <pc:docMk/>
          <pc:sldMk cId="924348164" sldId="381"/>
        </pc:sldMkLst>
        <pc:spChg chg="mod">
          <ac:chgData name="David Polite" userId="e09d7110-74e9-4304-8efc-0543c1ae46f0" providerId="ADAL" clId="{DAFCBB84-74F1-4E44-8AC2-2E8C057D1852}" dt="2021-02-19T12:08:25.267" v="77"/>
          <ac:spMkLst>
            <pc:docMk/>
            <pc:sldMk cId="924348164" sldId="381"/>
            <ac:spMk id="2" creationId="{EBD427CC-1969-4E11-9D12-55AE5516EA30}"/>
          </ac:spMkLst>
        </pc:spChg>
        <pc:spChg chg="mod">
          <ac:chgData name="David Polite" userId="e09d7110-74e9-4304-8efc-0543c1ae46f0" providerId="ADAL" clId="{DAFCBB84-74F1-4E44-8AC2-2E8C057D1852}" dt="2021-02-19T12:08:25.267" v="77"/>
          <ac:spMkLst>
            <pc:docMk/>
            <pc:sldMk cId="924348164" sldId="381"/>
            <ac:spMk id="3" creationId="{8DE4A05E-BB75-43F2-97AF-5DCD283A8B02}"/>
          </ac:spMkLst>
        </pc:spChg>
      </pc:sldChg>
      <pc:sldChg chg="modSp">
        <pc:chgData name="David Polite" userId="e09d7110-74e9-4304-8efc-0543c1ae46f0" providerId="ADAL" clId="{DAFCBB84-74F1-4E44-8AC2-2E8C057D1852}" dt="2021-02-19T12:08:25.267" v="77"/>
        <pc:sldMkLst>
          <pc:docMk/>
          <pc:sldMk cId="2722727363" sldId="382"/>
        </pc:sldMkLst>
        <pc:spChg chg="mod">
          <ac:chgData name="David Polite" userId="e09d7110-74e9-4304-8efc-0543c1ae46f0" providerId="ADAL" clId="{DAFCBB84-74F1-4E44-8AC2-2E8C057D1852}" dt="2021-02-19T12:08:25.267" v="77"/>
          <ac:spMkLst>
            <pc:docMk/>
            <pc:sldMk cId="2722727363" sldId="382"/>
            <ac:spMk id="2" creationId="{EBD427CC-1969-4E11-9D12-55AE5516EA30}"/>
          </ac:spMkLst>
        </pc:spChg>
        <pc:spChg chg="mod">
          <ac:chgData name="David Polite" userId="e09d7110-74e9-4304-8efc-0543c1ae46f0" providerId="ADAL" clId="{DAFCBB84-74F1-4E44-8AC2-2E8C057D1852}" dt="2021-02-19T12:08:25.267" v="77"/>
          <ac:spMkLst>
            <pc:docMk/>
            <pc:sldMk cId="2722727363" sldId="382"/>
            <ac:spMk id="3" creationId="{8DE4A05E-BB75-43F2-97AF-5DCD283A8B02}"/>
          </ac:spMkLst>
        </pc:spChg>
      </pc:sldChg>
      <pc:sldChg chg="modSp">
        <pc:chgData name="David Polite" userId="e09d7110-74e9-4304-8efc-0543c1ae46f0" providerId="ADAL" clId="{DAFCBB84-74F1-4E44-8AC2-2E8C057D1852}" dt="2021-02-19T12:08:25.267" v="77"/>
        <pc:sldMkLst>
          <pc:docMk/>
          <pc:sldMk cId="3207354504" sldId="383"/>
        </pc:sldMkLst>
        <pc:spChg chg="mod">
          <ac:chgData name="David Polite" userId="e09d7110-74e9-4304-8efc-0543c1ae46f0" providerId="ADAL" clId="{DAFCBB84-74F1-4E44-8AC2-2E8C057D1852}" dt="2021-02-19T12:08:25.267" v="77"/>
          <ac:spMkLst>
            <pc:docMk/>
            <pc:sldMk cId="3207354504" sldId="383"/>
            <ac:spMk id="2" creationId="{EBD427CC-1969-4E11-9D12-55AE5516EA30}"/>
          </ac:spMkLst>
        </pc:spChg>
        <pc:spChg chg="mod">
          <ac:chgData name="David Polite" userId="e09d7110-74e9-4304-8efc-0543c1ae46f0" providerId="ADAL" clId="{DAFCBB84-74F1-4E44-8AC2-2E8C057D1852}" dt="2021-02-19T12:08:25.267" v="77"/>
          <ac:spMkLst>
            <pc:docMk/>
            <pc:sldMk cId="3207354504" sldId="383"/>
            <ac:spMk id="3" creationId="{8DE4A05E-BB75-43F2-97AF-5DCD283A8B02}"/>
          </ac:spMkLst>
        </pc:spChg>
      </pc:sldChg>
      <pc:sldChg chg="modSp">
        <pc:chgData name="David Polite" userId="e09d7110-74e9-4304-8efc-0543c1ae46f0" providerId="ADAL" clId="{DAFCBB84-74F1-4E44-8AC2-2E8C057D1852}" dt="2021-02-19T12:08:25.267" v="77"/>
        <pc:sldMkLst>
          <pc:docMk/>
          <pc:sldMk cId="570674757" sldId="384"/>
        </pc:sldMkLst>
        <pc:spChg chg="mod">
          <ac:chgData name="David Polite" userId="e09d7110-74e9-4304-8efc-0543c1ae46f0" providerId="ADAL" clId="{DAFCBB84-74F1-4E44-8AC2-2E8C057D1852}" dt="2021-02-19T12:08:25.267" v="77"/>
          <ac:spMkLst>
            <pc:docMk/>
            <pc:sldMk cId="570674757" sldId="384"/>
            <ac:spMk id="2" creationId="{EBD427CC-1969-4E11-9D12-55AE5516EA30}"/>
          </ac:spMkLst>
        </pc:spChg>
        <pc:spChg chg="mod">
          <ac:chgData name="David Polite" userId="e09d7110-74e9-4304-8efc-0543c1ae46f0" providerId="ADAL" clId="{DAFCBB84-74F1-4E44-8AC2-2E8C057D1852}" dt="2021-02-19T12:08:25.267" v="77"/>
          <ac:spMkLst>
            <pc:docMk/>
            <pc:sldMk cId="570674757" sldId="384"/>
            <ac:spMk id="3" creationId="{8DE4A05E-BB75-43F2-97AF-5DCD283A8B02}"/>
          </ac:spMkLst>
        </pc:spChg>
      </pc:sldChg>
      <pc:sldMasterChg chg="addSp modSldLayout">
        <pc:chgData name="David Polite" userId="e09d7110-74e9-4304-8efc-0543c1ae46f0" providerId="ADAL" clId="{DAFCBB84-74F1-4E44-8AC2-2E8C057D1852}" dt="2021-02-19T12:08:25.267" v="77"/>
        <pc:sldMasterMkLst>
          <pc:docMk/>
          <pc:sldMasterMk cId="1232311787" sldId="2147483722"/>
        </pc:sldMasterMkLst>
        <pc:picChg chg="add">
          <ac:chgData name="David Polite" userId="e09d7110-74e9-4304-8efc-0543c1ae46f0" providerId="ADAL" clId="{DAFCBB84-74F1-4E44-8AC2-2E8C057D1852}" dt="2021-02-19T12:08:22.268" v="76"/>
          <ac:picMkLst>
            <pc:docMk/>
            <pc:sldMasterMk cId="1232311787" sldId="2147483722"/>
            <ac:picMk id="7" creationId="{AD85D724-2DBE-8B43-B0C8-00792D1C4A2B}"/>
          </ac:picMkLst>
        </pc:picChg>
        <pc:sldLayoutChg chg="modTransition">
          <pc:chgData name="David Polite" userId="e09d7110-74e9-4304-8efc-0543c1ae46f0" providerId="ADAL" clId="{DAFCBB84-74F1-4E44-8AC2-2E8C057D1852}" dt="2021-02-19T12:08:25.267" v="77"/>
          <pc:sldLayoutMkLst>
            <pc:docMk/>
            <pc:sldMasterMk cId="0" sldId="2147483648"/>
            <pc:sldLayoutMk cId="0" sldId="2147483656"/>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70"/>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71"/>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72"/>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73"/>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75"/>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76"/>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95"/>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698"/>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703"/>
          </pc:sldLayoutMkLst>
        </pc:sldLayoutChg>
        <pc:sldLayoutChg chg="modTransition">
          <pc:chgData name="David Polite" userId="e09d7110-74e9-4304-8efc-0543c1ae46f0" providerId="ADAL" clId="{DAFCBB84-74F1-4E44-8AC2-2E8C057D1852}" dt="2021-02-19T12:08:25.267" v="77"/>
          <pc:sldLayoutMkLst>
            <pc:docMk/>
            <pc:sldMasterMk cId="0" sldId="2147483648"/>
            <pc:sldLayoutMk cId="0" sldId="2147483704"/>
          </pc:sldLayoutMkLst>
        </pc:sldLayoutChg>
        <pc:sldLayoutChg chg="addSp delSp">
          <pc:chgData name="David Polite" userId="e09d7110-74e9-4304-8efc-0543c1ae46f0" providerId="ADAL" clId="{DAFCBB84-74F1-4E44-8AC2-2E8C057D1852}" dt="2021-02-19T12:08:25.267" v="77"/>
          <pc:sldLayoutMkLst>
            <pc:docMk/>
            <pc:sldMasterMk cId="1232311787" sldId="2147483722"/>
            <pc:sldLayoutMk cId="997990892" sldId="2147483736"/>
          </pc:sldLayoutMkLst>
          <pc:spChg chg="add del">
            <ac:chgData name="David Polite" userId="e09d7110-74e9-4304-8efc-0543c1ae46f0" providerId="ADAL" clId="{DAFCBB84-74F1-4E44-8AC2-2E8C057D1852}" dt="2021-02-19T12:08:25.267" v="77"/>
            <ac:spMkLst>
              <pc:docMk/>
              <pc:sldMasterMk cId="1232311787" sldId="2147483722"/>
              <pc:sldLayoutMk cId="997990892" sldId="2147483736"/>
              <ac:spMk id="117" creationId="{00000000-0000-0000-0000-000000000000}"/>
            </ac:spMkLst>
          </pc:spChg>
        </pc:sldLayoutChg>
        <pc:sldLayoutChg chg="addSp delSp">
          <pc:chgData name="David Polite" userId="e09d7110-74e9-4304-8efc-0543c1ae46f0" providerId="ADAL" clId="{DAFCBB84-74F1-4E44-8AC2-2E8C057D1852}" dt="2021-02-19T12:08:25.267" v="77"/>
          <pc:sldLayoutMkLst>
            <pc:docMk/>
            <pc:sldMasterMk cId="1232311787" sldId="2147483722"/>
            <pc:sldLayoutMk cId="2614591858" sldId="2147483739"/>
          </pc:sldLayoutMkLst>
          <pc:picChg chg="add del">
            <ac:chgData name="David Polite" userId="e09d7110-74e9-4304-8efc-0543c1ae46f0" providerId="ADAL" clId="{DAFCBB84-74F1-4E44-8AC2-2E8C057D1852}" dt="2021-02-19T12:08:25.267" v="77"/>
            <ac:picMkLst>
              <pc:docMk/>
              <pc:sldMasterMk cId="1232311787" sldId="2147483722"/>
              <pc:sldLayoutMk cId="2614591858" sldId="2147483739"/>
              <ac:picMk id="310" creationId="{00000000-0000-0000-0000-000000000000}"/>
            </ac:picMkLst>
          </pc:picChg>
        </pc:sldLayoutChg>
        <pc:sldLayoutChg chg="addSp delSp">
          <pc:chgData name="David Polite" userId="e09d7110-74e9-4304-8efc-0543c1ae46f0" providerId="ADAL" clId="{DAFCBB84-74F1-4E44-8AC2-2E8C057D1852}" dt="2021-02-19T12:08:25.267" v="77"/>
          <pc:sldLayoutMkLst>
            <pc:docMk/>
            <pc:sldMasterMk cId="1232311787" sldId="2147483722"/>
            <pc:sldLayoutMk cId="1623053955" sldId="2147483743"/>
          </pc:sldLayoutMkLst>
          <pc:picChg chg="add del">
            <ac:chgData name="David Polite" userId="e09d7110-74e9-4304-8efc-0543c1ae46f0" providerId="ADAL" clId="{DAFCBB84-74F1-4E44-8AC2-2E8C057D1852}" dt="2021-02-19T12:08:25.267" v="77"/>
            <ac:picMkLst>
              <pc:docMk/>
              <pc:sldMasterMk cId="1232311787" sldId="2147483722"/>
              <pc:sldLayoutMk cId="1623053955" sldId="2147483743"/>
              <ac:picMk id="69" creationId="{00000000-0000-0000-0000-000000000000}"/>
            </ac:picMkLst>
          </pc:picChg>
        </pc:sldLayoutChg>
        <pc:sldLayoutChg chg="addSp delSp">
          <pc:chgData name="David Polite" userId="e09d7110-74e9-4304-8efc-0543c1ae46f0" providerId="ADAL" clId="{DAFCBB84-74F1-4E44-8AC2-2E8C057D1852}" dt="2021-02-19T12:08:25.267" v="77"/>
          <pc:sldLayoutMkLst>
            <pc:docMk/>
            <pc:sldMasterMk cId="1232311787" sldId="2147483722"/>
            <pc:sldLayoutMk cId="2794886392" sldId="2147483744"/>
          </pc:sldLayoutMkLst>
          <pc:spChg chg="add del">
            <ac:chgData name="David Polite" userId="e09d7110-74e9-4304-8efc-0543c1ae46f0" providerId="ADAL" clId="{DAFCBB84-74F1-4E44-8AC2-2E8C057D1852}" dt="2021-02-19T12:08:25.267" v="77"/>
            <ac:spMkLst>
              <pc:docMk/>
              <pc:sldMasterMk cId="1232311787" sldId="2147483722"/>
              <pc:sldLayoutMk cId="2794886392" sldId="2147483744"/>
              <ac:spMk id="129" creationId="{00000000-0000-0000-0000-000000000000}"/>
            </ac:spMkLst>
          </pc:spChg>
        </pc:sldLayoutChg>
        <pc:sldLayoutChg chg="addSp delSp">
          <pc:chgData name="David Polite" userId="e09d7110-74e9-4304-8efc-0543c1ae46f0" providerId="ADAL" clId="{DAFCBB84-74F1-4E44-8AC2-2E8C057D1852}" dt="2021-02-19T12:08:25.267" v="77"/>
          <pc:sldLayoutMkLst>
            <pc:docMk/>
            <pc:sldMasterMk cId="1232311787" sldId="2147483722"/>
            <pc:sldLayoutMk cId="1321826338" sldId="2147483745"/>
          </pc:sldLayoutMkLst>
          <pc:spChg chg="add del">
            <ac:chgData name="David Polite" userId="e09d7110-74e9-4304-8efc-0543c1ae46f0" providerId="ADAL" clId="{DAFCBB84-74F1-4E44-8AC2-2E8C057D1852}" dt="2021-02-19T12:08:25.267" v="77"/>
            <ac:spMkLst>
              <pc:docMk/>
              <pc:sldMasterMk cId="1232311787" sldId="2147483722"/>
              <pc:sldLayoutMk cId="1321826338" sldId="2147483745"/>
              <ac:spMk id="113" creationId="{00000000-0000-0000-0000-000000000000}"/>
            </ac:spMkLst>
          </pc:spChg>
        </pc:sldLayoutChg>
      </pc:sldMasterChg>
    </pc:docChg>
  </pc:docChgLst>
  <pc:docChgLst>
    <pc:chgData name="Briana Swift" userId="S::brswift@microsoft.com::54421b65-fbbc-4877-97ec-d3d86ee727be" providerId="AD" clId="Web-{29A1B09F-40C5-0000-D168-A9614A7037AB}"/>
    <pc:docChg chg="mod addSld delSld modSld modSection">
      <pc:chgData name="Briana Swift" userId="S::brswift@microsoft.com::54421b65-fbbc-4877-97ec-d3d86ee727be" providerId="AD" clId="Web-{29A1B09F-40C5-0000-D168-A9614A7037AB}" dt="2021-03-03T12:57:14.897" v="1239" actId="14100"/>
      <pc:docMkLst>
        <pc:docMk/>
      </pc:docMkLst>
      <pc:sldChg chg="modSp">
        <pc:chgData name="Briana Swift" userId="S::brswift@microsoft.com::54421b65-fbbc-4877-97ec-d3d86ee727be" providerId="AD" clId="Web-{29A1B09F-40C5-0000-D168-A9614A7037AB}" dt="2021-03-03T11:48:12.983" v="76" actId="20577"/>
        <pc:sldMkLst>
          <pc:docMk/>
          <pc:sldMk cId="681785615" sldId="260"/>
        </pc:sldMkLst>
        <pc:spChg chg="mod">
          <ac:chgData name="Briana Swift" userId="S::brswift@microsoft.com::54421b65-fbbc-4877-97ec-d3d86ee727be" providerId="AD" clId="Web-{29A1B09F-40C5-0000-D168-A9614A7037AB}" dt="2021-03-03T11:48:12.983" v="76" actId="20577"/>
          <ac:spMkLst>
            <pc:docMk/>
            <pc:sldMk cId="681785615" sldId="260"/>
            <ac:spMk id="363" creationId="{00000000-0000-0000-0000-000000000000}"/>
          </ac:spMkLst>
        </pc:spChg>
        <pc:spChg chg="mod">
          <ac:chgData name="Briana Swift" userId="S::brswift@microsoft.com::54421b65-fbbc-4877-97ec-d3d86ee727be" providerId="AD" clId="Web-{29A1B09F-40C5-0000-D168-A9614A7037AB}" dt="2021-03-03T11:48:07.296" v="72" actId="20577"/>
          <ac:spMkLst>
            <pc:docMk/>
            <pc:sldMk cId="681785615" sldId="260"/>
            <ac:spMk id="364" creationId="{00000000-0000-0000-0000-000000000000}"/>
          </ac:spMkLst>
        </pc:spChg>
      </pc:sldChg>
      <pc:sldChg chg="addSp delSp modSp">
        <pc:chgData name="Briana Swift" userId="S::brswift@microsoft.com::54421b65-fbbc-4877-97ec-d3d86ee727be" providerId="AD" clId="Web-{29A1B09F-40C5-0000-D168-A9614A7037AB}" dt="2021-03-03T12:55:53.318" v="1211" actId="14100"/>
        <pc:sldMkLst>
          <pc:docMk/>
          <pc:sldMk cId="3782729442" sldId="261"/>
        </pc:sldMkLst>
        <pc:spChg chg="add mod">
          <ac:chgData name="Briana Swift" userId="S::brswift@microsoft.com::54421b65-fbbc-4877-97ec-d3d86ee727be" providerId="AD" clId="Web-{29A1B09F-40C5-0000-D168-A9614A7037AB}" dt="2021-03-03T11:49:30.782" v="97" actId="20577"/>
          <ac:spMkLst>
            <pc:docMk/>
            <pc:sldMk cId="3782729442" sldId="261"/>
            <ac:spMk id="2" creationId="{41A62216-BE61-4DBF-A8ED-0899A6BD3F70}"/>
          </ac:spMkLst>
        </pc:spChg>
        <pc:spChg chg="mod">
          <ac:chgData name="Briana Swift" userId="S::brswift@microsoft.com::54421b65-fbbc-4877-97ec-d3d86ee727be" providerId="AD" clId="Web-{29A1B09F-40C5-0000-D168-A9614A7037AB}" dt="2021-03-03T12:55:53.318" v="1211" actId="14100"/>
          <ac:spMkLst>
            <pc:docMk/>
            <pc:sldMk cId="3782729442" sldId="261"/>
            <ac:spMk id="378" creationId="{00000000-0000-0000-0000-000000000000}"/>
          </ac:spMkLst>
        </pc:spChg>
        <pc:picChg chg="del">
          <ac:chgData name="Briana Swift" userId="S::brswift@microsoft.com::54421b65-fbbc-4877-97ec-d3d86ee727be" providerId="AD" clId="Web-{29A1B09F-40C5-0000-D168-A9614A7037AB}" dt="2021-03-03T11:49:52.891" v="106"/>
          <ac:picMkLst>
            <pc:docMk/>
            <pc:sldMk cId="3782729442" sldId="261"/>
            <ac:picMk id="379" creationId="{00000000-0000-0000-0000-000000000000}"/>
          </ac:picMkLst>
        </pc:picChg>
        <pc:picChg chg="del">
          <ac:chgData name="Briana Swift" userId="S::brswift@microsoft.com::54421b65-fbbc-4877-97ec-d3d86ee727be" providerId="AD" clId="Web-{29A1B09F-40C5-0000-D168-A9614A7037AB}" dt="2021-03-03T11:49:52.891" v="105"/>
          <ac:picMkLst>
            <pc:docMk/>
            <pc:sldMk cId="3782729442" sldId="261"/>
            <ac:picMk id="380" creationId="{00000000-0000-0000-0000-000000000000}"/>
          </ac:picMkLst>
        </pc:picChg>
        <pc:picChg chg="del">
          <ac:chgData name="Briana Swift" userId="S::brswift@microsoft.com::54421b65-fbbc-4877-97ec-d3d86ee727be" providerId="AD" clId="Web-{29A1B09F-40C5-0000-D168-A9614A7037AB}" dt="2021-03-03T11:49:52.891" v="104"/>
          <ac:picMkLst>
            <pc:docMk/>
            <pc:sldMk cId="3782729442" sldId="261"/>
            <ac:picMk id="381" creationId="{00000000-0000-0000-0000-000000000000}"/>
          </ac:picMkLst>
        </pc:picChg>
        <pc:picChg chg="del">
          <ac:chgData name="Briana Swift" userId="S::brswift@microsoft.com::54421b65-fbbc-4877-97ec-d3d86ee727be" providerId="AD" clId="Web-{29A1B09F-40C5-0000-D168-A9614A7037AB}" dt="2021-03-03T11:49:52.891" v="103"/>
          <ac:picMkLst>
            <pc:docMk/>
            <pc:sldMk cId="3782729442" sldId="261"/>
            <ac:picMk id="382" creationId="{00000000-0000-0000-0000-000000000000}"/>
          </ac:picMkLst>
        </pc:picChg>
      </pc:sldChg>
      <pc:sldChg chg="addSp delSp modSp">
        <pc:chgData name="Briana Swift" userId="S::brswift@microsoft.com::54421b65-fbbc-4877-97ec-d3d86ee727be" providerId="AD" clId="Web-{29A1B09F-40C5-0000-D168-A9614A7037AB}" dt="2021-03-03T12:56:03.130" v="1214" actId="14100"/>
        <pc:sldMkLst>
          <pc:docMk/>
          <pc:sldMk cId="3074514911" sldId="262"/>
        </pc:sldMkLst>
        <pc:spChg chg="add mod">
          <ac:chgData name="Briana Swift" userId="S::brswift@microsoft.com::54421b65-fbbc-4877-97ec-d3d86ee727be" providerId="AD" clId="Web-{29A1B09F-40C5-0000-D168-A9614A7037AB}" dt="2021-03-03T11:49:46.813" v="102" actId="20577"/>
          <ac:spMkLst>
            <pc:docMk/>
            <pc:sldMk cId="3074514911" sldId="262"/>
            <ac:spMk id="2" creationId="{1C7221D2-5184-4AD2-9223-CD24B4562B0C}"/>
          </ac:spMkLst>
        </pc:spChg>
        <pc:spChg chg="mod">
          <ac:chgData name="Briana Swift" userId="S::brswift@microsoft.com::54421b65-fbbc-4877-97ec-d3d86ee727be" providerId="AD" clId="Web-{29A1B09F-40C5-0000-D168-A9614A7037AB}" dt="2021-03-03T12:56:03.130" v="1214" actId="14100"/>
          <ac:spMkLst>
            <pc:docMk/>
            <pc:sldMk cId="3074514911" sldId="262"/>
            <ac:spMk id="393" creationId="{00000000-0000-0000-0000-000000000000}"/>
          </ac:spMkLst>
        </pc:spChg>
        <pc:picChg chg="del">
          <ac:chgData name="Briana Swift" userId="S::brswift@microsoft.com::54421b65-fbbc-4877-97ec-d3d86ee727be" providerId="AD" clId="Web-{29A1B09F-40C5-0000-D168-A9614A7037AB}" dt="2021-03-03T11:50:26.532" v="121"/>
          <ac:picMkLst>
            <pc:docMk/>
            <pc:sldMk cId="3074514911" sldId="262"/>
            <ac:picMk id="394" creationId="{00000000-0000-0000-0000-000000000000}"/>
          </ac:picMkLst>
        </pc:picChg>
        <pc:picChg chg="del">
          <ac:chgData name="Briana Swift" userId="S::brswift@microsoft.com::54421b65-fbbc-4877-97ec-d3d86ee727be" providerId="AD" clId="Web-{29A1B09F-40C5-0000-D168-A9614A7037AB}" dt="2021-03-03T11:50:27.767" v="123"/>
          <ac:picMkLst>
            <pc:docMk/>
            <pc:sldMk cId="3074514911" sldId="262"/>
            <ac:picMk id="395" creationId="{00000000-0000-0000-0000-000000000000}"/>
          </ac:picMkLst>
        </pc:picChg>
        <pc:picChg chg="del">
          <ac:chgData name="Briana Swift" userId="S::brswift@microsoft.com::54421b65-fbbc-4877-97ec-d3d86ee727be" providerId="AD" clId="Web-{29A1B09F-40C5-0000-D168-A9614A7037AB}" dt="2021-03-03T11:50:26.532" v="120"/>
          <ac:picMkLst>
            <pc:docMk/>
            <pc:sldMk cId="3074514911" sldId="262"/>
            <ac:picMk id="396" creationId="{00000000-0000-0000-0000-000000000000}"/>
          </ac:picMkLst>
        </pc:picChg>
        <pc:picChg chg="del">
          <ac:chgData name="Briana Swift" userId="S::brswift@microsoft.com::54421b65-fbbc-4877-97ec-d3d86ee727be" providerId="AD" clId="Web-{29A1B09F-40C5-0000-D168-A9614A7037AB}" dt="2021-03-03T11:50:27.767" v="122"/>
          <ac:picMkLst>
            <pc:docMk/>
            <pc:sldMk cId="3074514911" sldId="262"/>
            <ac:picMk id="397" creationId="{00000000-0000-0000-0000-000000000000}"/>
          </ac:picMkLst>
        </pc:picChg>
        <pc:picChg chg="del">
          <ac:chgData name="Briana Swift" userId="S::brswift@microsoft.com::54421b65-fbbc-4877-97ec-d3d86ee727be" providerId="AD" clId="Web-{29A1B09F-40C5-0000-D168-A9614A7037AB}" dt="2021-03-03T11:50:26.532" v="119"/>
          <ac:picMkLst>
            <pc:docMk/>
            <pc:sldMk cId="3074514911" sldId="262"/>
            <ac:picMk id="398" creationId="{00000000-0000-0000-0000-000000000000}"/>
          </ac:picMkLst>
        </pc:picChg>
      </pc:sldChg>
      <pc:sldChg chg="addSp delSp modSp">
        <pc:chgData name="Briana Swift" userId="S::brswift@microsoft.com::54421b65-fbbc-4877-97ec-d3d86ee727be" providerId="AD" clId="Web-{29A1B09F-40C5-0000-D168-A9614A7037AB}" dt="2021-03-03T12:56:10.958" v="1216" actId="1076"/>
        <pc:sldMkLst>
          <pc:docMk/>
          <pc:sldMk cId="2701477065" sldId="263"/>
        </pc:sldMkLst>
        <pc:spChg chg="mod">
          <ac:chgData name="Briana Swift" userId="S::brswift@microsoft.com::54421b65-fbbc-4877-97ec-d3d86ee727be" providerId="AD" clId="Web-{29A1B09F-40C5-0000-D168-A9614A7037AB}" dt="2021-03-03T12:56:08.505" v="1215" actId="1076"/>
          <ac:spMkLst>
            <pc:docMk/>
            <pc:sldMk cId="2701477065" sldId="263"/>
            <ac:spMk id="404" creationId="{00000000-0000-0000-0000-000000000000}"/>
          </ac:spMkLst>
        </pc:spChg>
        <pc:spChg chg="mod">
          <ac:chgData name="Briana Swift" userId="S::brswift@microsoft.com::54421b65-fbbc-4877-97ec-d3d86ee727be" providerId="AD" clId="Web-{29A1B09F-40C5-0000-D168-A9614A7037AB}" dt="2021-03-03T12:56:10.958" v="1216" actId="1076"/>
          <ac:spMkLst>
            <pc:docMk/>
            <pc:sldMk cId="2701477065" sldId="263"/>
            <ac:spMk id="405" creationId="{00000000-0000-0000-0000-000000000000}"/>
          </ac:spMkLst>
        </pc:spChg>
        <pc:spChg chg="mod">
          <ac:chgData name="Briana Swift" userId="S::brswift@microsoft.com::54421b65-fbbc-4877-97ec-d3d86ee727be" providerId="AD" clId="Web-{29A1B09F-40C5-0000-D168-A9614A7037AB}" dt="2021-03-03T11:53:10.645" v="173" actId="20577"/>
          <ac:spMkLst>
            <pc:docMk/>
            <pc:sldMk cId="2701477065" sldId="263"/>
            <ac:spMk id="415" creationId="{00000000-0000-0000-0000-000000000000}"/>
          </ac:spMkLst>
        </pc:spChg>
        <pc:grpChg chg="add del mod">
          <ac:chgData name="Briana Swift" userId="S::brswift@microsoft.com::54421b65-fbbc-4877-97ec-d3d86ee727be" providerId="AD" clId="Web-{29A1B09F-40C5-0000-D168-A9614A7037AB}" dt="2021-03-03T11:52:33.941" v="160"/>
          <ac:grpSpMkLst>
            <pc:docMk/>
            <pc:sldMk cId="2701477065" sldId="263"/>
            <ac:grpSpMk id="2" creationId="{8F3C10B0-7963-4A6E-B508-EC39B31D9A92}"/>
          </ac:grpSpMkLst>
        </pc:grpChg>
        <pc:picChg chg="mod">
          <ac:chgData name="Briana Swift" userId="S::brswift@microsoft.com::54421b65-fbbc-4877-97ec-d3d86ee727be" providerId="AD" clId="Web-{29A1B09F-40C5-0000-D168-A9614A7037AB}" dt="2021-03-03T11:52:13.378" v="155"/>
          <ac:picMkLst>
            <pc:docMk/>
            <pc:sldMk cId="2701477065" sldId="263"/>
            <ac:picMk id="406" creationId="{00000000-0000-0000-0000-000000000000}"/>
          </ac:picMkLst>
        </pc:picChg>
        <pc:picChg chg="mod">
          <ac:chgData name="Briana Swift" userId="S::brswift@microsoft.com::54421b65-fbbc-4877-97ec-d3d86ee727be" providerId="AD" clId="Web-{29A1B09F-40C5-0000-D168-A9614A7037AB}" dt="2021-03-03T11:52:19.081" v="156"/>
          <ac:picMkLst>
            <pc:docMk/>
            <pc:sldMk cId="2701477065" sldId="263"/>
            <ac:picMk id="407" creationId="{00000000-0000-0000-0000-000000000000}"/>
          </ac:picMkLst>
        </pc:picChg>
        <pc:picChg chg="mod">
          <ac:chgData name="Briana Swift" userId="S::brswift@microsoft.com::54421b65-fbbc-4877-97ec-d3d86ee727be" providerId="AD" clId="Web-{29A1B09F-40C5-0000-D168-A9614A7037AB}" dt="2021-03-03T11:52:08.472" v="154"/>
          <ac:picMkLst>
            <pc:docMk/>
            <pc:sldMk cId="2701477065" sldId="263"/>
            <ac:picMk id="408" creationId="{00000000-0000-0000-0000-000000000000}"/>
          </ac:picMkLst>
        </pc:picChg>
        <pc:picChg chg="mod">
          <ac:chgData name="Briana Swift" userId="S::brswift@microsoft.com::54421b65-fbbc-4877-97ec-d3d86ee727be" providerId="AD" clId="Web-{29A1B09F-40C5-0000-D168-A9614A7037AB}" dt="2021-03-03T11:52:22.972" v="157"/>
          <ac:picMkLst>
            <pc:docMk/>
            <pc:sldMk cId="2701477065" sldId="263"/>
            <ac:picMk id="409" creationId="{00000000-0000-0000-0000-000000000000}"/>
          </ac:picMkLst>
        </pc:picChg>
        <pc:picChg chg="mod">
          <ac:chgData name="Briana Swift" userId="S::brswift@microsoft.com::54421b65-fbbc-4877-97ec-d3d86ee727be" providerId="AD" clId="Web-{29A1B09F-40C5-0000-D168-A9614A7037AB}" dt="2021-03-03T11:51:46.112" v="149"/>
          <ac:picMkLst>
            <pc:docMk/>
            <pc:sldMk cId="2701477065" sldId="263"/>
            <ac:picMk id="410" creationId="{00000000-0000-0000-0000-000000000000}"/>
          </ac:picMkLst>
        </pc:picChg>
        <pc:picChg chg="mod">
          <ac:chgData name="Briana Swift" userId="S::brswift@microsoft.com::54421b65-fbbc-4877-97ec-d3d86ee727be" providerId="AD" clId="Web-{29A1B09F-40C5-0000-D168-A9614A7037AB}" dt="2021-03-03T11:52:26.784" v="158"/>
          <ac:picMkLst>
            <pc:docMk/>
            <pc:sldMk cId="2701477065" sldId="263"/>
            <ac:picMk id="411" creationId="{00000000-0000-0000-0000-000000000000}"/>
          </ac:picMkLst>
        </pc:picChg>
        <pc:picChg chg="mod">
          <ac:chgData name="Briana Swift" userId="S::brswift@microsoft.com::54421b65-fbbc-4877-97ec-d3d86ee727be" providerId="AD" clId="Web-{29A1B09F-40C5-0000-D168-A9614A7037AB}" dt="2021-03-03T11:52:45.738" v="164" actId="1076"/>
          <ac:picMkLst>
            <pc:docMk/>
            <pc:sldMk cId="2701477065" sldId="263"/>
            <ac:picMk id="412" creationId="{00000000-0000-0000-0000-000000000000}"/>
          </ac:picMkLst>
        </pc:picChg>
        <pc:picChg chg="mod">
          <ac:chgData name="Briana Swift" userId="S::brswift@microsoft.com::54421b65-fbbc-4877-97ec-d3d86ee727be" providerId="AD" clId="Web-{29A1B09F-40C5-0000-D168-A9614A7037AB}" dt="2021-03-03T11:51:55.003" v="150"/>
          <ac:picMkLst>
            <pc:docMk/>
            <pc:sldMk cId="2701477065" sldId="263"/>
            <ac:picMk id="414" creationId="{00000000-0000-0000-0000-000000000000}"/>
          </ac:picMkLst>
        </pc:picChg>
      </pc:sldChg>
      <pc:sldChg chg="modSp">
        <pc:chgData name="Briana Swift" userId="S::brswift@microsoft.com::54421b65-fbbc-4877-97ec-d3d86ee727be" providerId="AD" clId="Web-{29A1B09F-40C5-0000-D168-A9614A7037AB}" dt="2021-03-03T12:57:14.897" v="1239" actId="14100"/>
        <pc:sldMkLst>
          <pc:docMk/>
          <pc:sldMk cId="3519025725" sldId="264"/>
        </pc:sldMkLst>
        <pc:spChg chg="mod">
          <ac:chgData name="Briana Swift" userId="S::brswift@microsoft.com::54421b65-fbbc-4877-97ec-d3d86ee727be" providerId="AD" clId="Web-{29A1B09F-40C5-0000-D168-A9614A7037AB}" dt="2021-03-03T12:39:09.503" v="1107" actId="20577"/>
          <ac:spMkLst>
            <pc:docMk/>
            <pc:sldMk cId="3519025725" sldId="264"/>
            <ac:spMk id="420" creationId="{00000000-0000-0000-0000-000000000000}"/>
          </ac:spMkLst>
        </pc:spChg>
        <pc:spChg chg="mod">
          <ac:chgData name="Briana Swift" userId="S::brswift@microsoft.com::54421b65-fbbc-4877-97ec-d3d86ee727be" providerId="AD" clId="Web-{29A1B09F-40C5-0000-D168-A9614A7037AB}" dt="2021-03-03T12:57:14.897" v="1239" actId="14100"/>
          <ac:spMkLst>
            <pc:docMk/>
            <pc:sldMk cId="3519025725" sldId="264"/>
            <ac:spMk id="421" creationId="{00000000-0000-0000-0000-000000000000}"/>
          </ac:spMkLst>
        </pc:spChg>
        <pc:picChg chg="mod">
          <ac:chgData name="Briana Swift" userId="S::brswift@microsoft.com::54421b65-fbbc-4877-97ec-d3d86ee727be" providerId="AD" clId="Web-{29A1B09F-40C5-0000-D168-A9614A7037AB}" dt="2021-03-03T12:39:21.816" v="1112" actId="1076"/>
          <ac:picMkLst>
            <pc:docMk/>
            <pc:sldMk cId="3519025725" sldId="264"/>
            <ac:picMk id="422" creationId="{00000000-0000-0000-0000-000000000000}"/>
          </ac:picMkLst>
        </pc:picChg>
      </pc:sldChg>
      <pc:sldChg chg="addSp delSp modSp">
        <pc:chgData name="Briana Swift" userId="S::brswift@microsoft.com::54421b65-fbbc-4877-97ec-d3d86ee727be" providerId="AD" clId="Web-{29A1B09F-40C5-0000-D168-A9614A7037AB}" dt="2021-03-03T12:52:32.455" v="1142" actId="1076"/>
        <pc:sldMkLst>
          <pc:docMk/>
          <pc:sldMk cId="331726929" sldId="265"/>
        </pc:sldMkLst>
        <pc:picChg chg="add del mod">
          <ac:chgData name="Briana Swift" userId="S::brswift@microsoft.com::54421b65-fbbc-4877-97ec-d3d86ee727be" providerId="AD" clId="Web-{29A1B09F-40C5-0000-D168-A9614A7037AB}" dt="2021-03-03T12:52:03.251" v="1135"/>
          <ac:picMkLst>
            <pc:docMk/>
            <pc:sldMk cId="331726929" sldId="265"/>
            <ac:picMk id="2" creationId="{D972CDB1-DCF2-4E78-B8EB-46FC81ED7B4A}"/>
          </ac:picMkLst>
        </pc:picChg>
        <pc:picChg chg="add mod">
          <ac:chgData name="Briana Swift" userId="S::brswift@microsoft.com::54421b65-fbbc-4877-97ec-d3d86ee727be" providerId="AD" clId="Web-{29A1B09F-40C5-0000-D168-A9614A7037AB}" dt="2021-03-03T12:52:32.455" v="1142" actId="1076"/>
          <ac:picMkLst>
            <pc:docMk/>
            <pc:sldMk cId="331726929" sldId="265"/>
            <ac:picMk id="3" creationId="{DF99B1AC-3332-44F4-B288-E3DEA6A8965E}"/>
          </ac:picMkLst>
        </pc:picChg>
        <pc:picChg chg="del">
          <ac:chgData name="Briana Swift" userId="S::brswift@microsoft.com::54421b65-fbbc-4877-97ec-d3d86ee727be" providerId="AD" clId="Web-{29A1B09F-40C5-0000-D168-A9614A7037AB}" dt="2021-03-03T12:51:01.969" v="1131"/>
          <ac:picMkLst>
            <pc:docMk/>
            <pc:sldMk cId="331726929" sldId="265"/>
            <ac:picMk id="427" creationId="{00000000-0000-0000-0000-000000000000}"/>
          </ac:picMkLst>
        </pc:picChg>
      </pc:sldChg>
      <pc:sldChg chg="modSp">
        <pc:chgData name="Briana Swift" userId="S::brswift@microsoft.com::54421b65-fbbc-4877-97ec-d3d86ee727be" providerId="AD" clId="Web-{29A1B09F-40C5-0000-D168-A9614A7037AB}" dt="2021-03-03T12:53:35.753" v="1156"/>
        <pc:sldMkLst>
          <pc:docMk/>
          <pc:sldMk cId="1959465304" sldId="268"/>
        </pc:sldMkLst>
        <pc:spChg chg="mod">
          <ac:chgData name="Briana Swift" userId="S::brswift@microsoft.com::54421b65-fbbc-4877-97ec-d3d86ee727be" providerId="AD" clId="Web-{29A1B09F-40C5-0000-D168-A9614A7037AB}" dt="2021-03-03T12:53:13.377" v="1148" actId="20577"/>
          <ac:spMkLst>
            <pc:docMk/>
            <pc:sldMk cId="1959465304" sldId="268"/>
            <ac:spMk id="457" creationId="{00000000-0000-0000-0000-000000000000}"/>
          </ac:spMkLst>
        </pc:spChg>
        <pc:spChg chg="mod">
          <ac:chgData name="Briana Swift" userId="S::brswift@microsoft.com::54421b65-fbbc-4877-97ec-d3d86ee727be" providerId="AD" clId="Web-{29A1B09F-40C5-0000-D168-A9614A7037AB}" dt="2021-03-03T12:53:20.143" v="1152" actId="20577"/>
          <ac:spMkLst>
            <pc:docMk/>
            <pc:sldMk cId="1959465304" sldId="268"/>
            <ac:spMk id="458" creationId="{00000000-0000-0000-0000-000000000000}"/>
          </ac:spMkLst>
        </pc:spChg>
        <pc:picChg chg="mod modCrop">
          <ac:chgData name="Briana Swift" userId="S::brswift@microsoft.com::54421b65-fbbc-4877-97ec-d3d86ee727be" providerId="AD" clId="Web-{29A1B09F-40C5-0000-D168-A9614A7037AB}" dt="2021-03-03T12:53:35.753" v="1156"/>
          <ac:picMkLst>
            <pc:docMk/>
            <pc:sldMk cId="1959465304" sldId="268"/>
            <ac:picMk id="459" creationId="{00000000-0000-0000-0000-000000000000}"/>
          </ac:picMkLst>
        </pc:picChg>
      </pc:sldChg>
      <pc:sldChg chg="modSp">
        <pc:chgData name="Briana Swift" userId="S::brswift@microsoft.com::54421b65-fbbc-4877-97ec-d3d86ee727be" providerId="AD" clId="Web-{29A1B09F-40C5-0000-D168-A9614A7037AB}" dt="2021-03-03T11:47:50.264" v="68" actId="20577"/>
        <pc:sldMkLst>
          <pc:docMk/>
          <pc:sldMk cId="2829355257" sldId="275"/>
        </pc:sldMkLst>
        <pc:spChg chg="mod">
          <ac:chgData name="Briana Swift" userId="S::brswift@microsoft.com::54421b65-fbbc-4877-97ec-d3d86ee727be" providerId="AD" clId="Web-{29A1B09F-40C5-0000-D168-A9614A7037AB}" dt="2021-03-03T11:47:44.467" v="67" actId="20577"/>
          <ac:spMkLst>
            <pc:docMk/>
            <pc:sldMk cId="2829355257" sldId="275"/>
            <ac:spMk id="3" creationId="{AC485A2E-6347-554B-9010-9AC66B1E28DA}"/>
          </ac:spMkLst>
        </pc:spChg>
        <pc:spChg chg="mod">
          <ac:chgData name="Briana Swift" userId="S::brswift@microsoft.com::54421b65-fbbc-4877-97ec-d3d86ee727be" providerId="AD" clId="Web-{29A1B09F-40C5-0000-D168-A9614A7037AB}" dt="2021-03-03T11:47:50.264" v="68" actId="20577"/>
          <ac:spMkLst>
            <pc:docMk/>
            <pc:sldMk cId="2829355257" sldId="275"/>
            <ac:spMk id="4" creationId="{AE930BFD-E553-9447-A127-C33A0B7899DD}"/>
          </ac:spMkLst>
        </pc:spChg>
      </pc:sldChg>
      <pc:sldChg chg="addSp delSp modSp">
        <pc:chgData name="Briana Swift" userId="S::brswift@microsoft.com::54421b65-fbbc-4877-97ec-d3d86ee727be" providerId="AD" clId="Web-{29A1B09F-40C5-0000-D168-A9614A7037AB}" dt="2021-03-03T11:56:29.601" v="234"/>
        <pc:sldMkLst>
          <pc:docMk/>
          <pc:sldMk cId="2455817519" sldId="308"/>
        </pc:sldMkLst>
        <pc:spChg chg="mod">
          <ac:chgData name="Briana Swift" userId="S::brswift@microsoft.com::54421b65-fbbc-4877-97ec-d3d86ee727be" providerId="AD" clId="Web-{29A1B09F-40C5-0000-D168-A9614A7037AB}" dt="2021-03-03T11:55:24.647" v="212" actId="14100"/>
          <ac:spMkLst>
            <pc:docMk/>
            <pc:sldMk cId="2455817519" sldId="308"/>
            <ac:spMk id="9" creationId="{9839748A-E4BE-9E46-B11A-9014CD406670}"/>
          </ac:spMkLst>
        </pc:spChg>
        <pc:spChg chg="del">
          <ac:chgData name="Briana Swift" userId="S::brswift@microsoft.com::54421b65-fbbc-4877-97ec-d3d86ee727be" providerId="AD" clId="Web-{29A1B09F-40C5-0000-D168-A9614A7037AB}" dt="2021-03-03T11:55:31.756" v="215"/>
          <ac:spMkLst>
            <pc:docMk/>
            <pc:sldMk cId="2455817519" sldId="308"/>
            <ac:spMk id="11" creationId="{0E508BD5-D49F-AA42-812B-0672B723C9CB}"/>
          </ac:spMkLst>
        </pc:spChg>
        <pc:spChg chg="add mod">
          <ac:chgData name="Briana Swift" userId="S::brswift@microsoft.com::54421b65-fbbc-4877-97ec-d3d86ee727be" providerId="AD" clId="Web-{29A1B09F-40C5-0000-D168-A9614A7037AB}" dt="2021-03-03T11:55:35.866" v="217" actId="1076"/>
          <ac:spMkLst>
            <pc:docMk/>
            <pc:sldMk cId="2455817519" sldId="308"/>
            <ac:spMk id="13" creationId="{A2C13E69-FA2B-45F1-860B-99D2D7846121}"/>
          </ac:spMkLst>
        </pc:spChg>
        <pc:spChg chg="mod topLvl">
          <ac:chgData name="Briana Swift" userId="S::brswift@microsoft.com::54421b65-fbbc-4877-97ec-d3d86ee727be" providerId="AD" clId="Web-{29A1B09F-40C5-0000-D168-A9614A7037AB}" dt="2021-03-03T11:56:18.398" v="233"/>
          <ac:spMkLst>
            <pc:docMk/>
            <pc:sldMk cId="2455817519" sldId="308"/>
            <ac:spMk id="184" creationId="{00000000-0000-0000-0000-000000000000}"/>
          </ac:spMkLst>
        </pc:spChg>
        <pc:spChg chg="mod topLvl">
          <ac:chgData name="Briana Swift" userId="S::brswift@microsoft.com::54421b65-fbbc-4877-97ec-d3d86ee727be" providerId="AD" clId="Web-{29A1B09F-40C5-0000-D168-A9614A7037AB}" dt="2021-03-03T11:56:18.398" v="232"/>
          <ac:spMkLst>
            <pc:docMk/>
            <pc:sldMk cId="2455817519" sldId="308"/>
            <ac:spMk id="185" creationId="{00000000-0000-0000-0000-000000000000}"/>
          </ac:spMkLst>
        </pc:spChg>
        <pc:spChg chg="mod topLvl">
          <ac:chgData name="Briana Swift" userId="S::brswift@microsoft.com::54421b65-fbbc-4877-97ec-d3d86ee727be" providerId="AD" clId="Web-{29A1B09F-40C5-0000-D168-A9614A7037AB}" dt="2021-03-03T11:56:18.398" v="231"/>
          <ac:spMkLst>
            <pc:docMk/>
            <pc:sldMk cId="2455817519" sldId="308"/>
            <ac:spMk id="186" creationId="{00000000-0000-0000-0000-000000000000}"/>
          </ac:spMkLst>
        </pc:spChg>
        <pc:spChg chg="mod topLvl">
          <ac:chgData name="Briana Swift" userId="S::brswift@microsoft.com::54421b65-fbbc-4877-97ec-d3d86ee727be" providerId="AD" clId="Web-{29A1B09F-40C5-0000-D168-A9614A7037AB}" dt="2021-03-03T11:55:47.819" v="220" actId="1076"/>
          <ac:spMkLst>
            <pc:docMk/>
            <pc:sldMk cId="2455817519" sldId="308"/>
            <ac:spMk id="188" creationId="{00000000-0000-0000-0000-000000000000}"/>
          </ac:spMkLst>
        </pc:spChg>
        <pc:spChg chg="mod topLvl">
          <ac:chgData name="Briana Swift" userId="S::brswift@microsoft.com::54421b65-fbbc-4877-97ec-d3d86ee727be" providerId="AD" clId="Web-{29A1B09F-40C5-0000-D168-A9614A7037AB}" dt="2021-03-03T11:55:43.882" v="219" actId="1076"/>
          <ac:spMkLst>
            <pc:docMk/>
            <pc:sldMk cId="2455817519" sldId="308"/>
            <ac:spMk id="189" creationId="{00000000-0000-0000-0000-000000000000}"/>
          </ac:spMkLst>
        </pc:spChg>
        <pc:grpChg chg="add">
          <ac:chgData name="Briana Swift" userId="S::brswift@microsoft.com::54421b65-fbbc-4877-97ec-d3d86ee727be" providerId="AD" clId="Web-{29A1B09F-40C5-0000-D168-A9614A7037AB}" dt="2021-03-03T11:56:29.601" v="234"/>
          <ac:grpSpMkLst>
            <pc:docMk/>
            <pc:sldMk cId="2455817519" sldId="308"/>
            <ac:grpSpMk id="2" creationId="{9481ADBE-DA1E-43B5-94FD-8A4D8D6E5BBF}"/>
          </ac:grpSpMkLst>
        </pc:grpChg>
        <pc:grpChg chg="del mod">
          <ac:chgData name="Briana Swift" userId="S::brswift@microsoft.com::54421b65-fbbc-4877-97ec-d3d86ee727be" providerId="AD" clId="Web-{29A1B09F-40C5-0000-D168-A9614A7037AB}" dt="2021-03-03T11:54:37.771" v="203"/>
          <ac:grpSpMkLst>
            <pc:docMk/>
            <pc:sldMk cId="2455817519" sldId="308"/>
            <ac:grpSpMk id="183" creationId="{00000000-0000-0000-0000-000000000000}"/>
          </ac:grpSpMkLst>
        </pc:grpChg>
        <pc:cxnChg chg="del topLvl">
          <ac:chgData name="Briana Swift" userId="S::brswift@microsoft.com::54421b65-fbbc-4877-97ec-d3d86ee727be" providerId="AD" clId="Web-{29A1B09F-40C5-0000-D168-A9614A7037AB}" dt="2021-03-03T11:55:51.366" v="221"/>
          <ac:cxnSpMkLst>
            <pc:docMk/>
            <pc:sldMk cId="2455817519" sldId="308"/>
            <ac:cxnSpMk id="187" creationId="{00000000-0000-0000-0000-000000000000}"/>
          </ac:cxnSpMkLst>
        </pc:cxnChg>
        <pc:cxnChg chg="topLvl">
          <ac:chgData name="Briana Swift" userId="S::brswift@microsoft.com::54421b65-fbbc-4877-97ec-d3d86ee727be" providerId="AD" clId="Web-{29A1B09F-40C5-0000-D168-A9614A7037AB}" dt="2021-03-03T11:54:37.771" v="203"/>
          <ac:cxnSpMkLst>
            <pc:docMk/>
            <pc:sldMk cId="2455817519" sldId="308"/>
            <ac:cxnSpMk id="190" creationId="{00000000-0000-0000-0000-000000000000}"/>
          </ac:cxnSpMkLst>
        </pc:cxnChg>
      </pc:sldChg>
      <pc:sldChg chg="addSp delSp modSp delCm modCm">
        <pc:chgData name="Briana Swift" userId="S::brswift@microsoft.com::54421b65-fbbc-4877-97ec-d3d86ee727be" providerId="AD" clId="Web-{29A1B09F-40C5-0000-D168-A9614A7037AB}" dt="2021-03-03T12:56:23.599" v="1217" actId="1076"/>
        <pc:sldMkLst>
          <pc:docMk/>
          <pc:sldMk cId="2768885278" sldId="310"/>
        </pc:sldMkLst>
        <pc:spChg chg="add mod">
          <ac:chgData name="Briana Swift" userId="S::brswift@microsoft.com::54421b65-fbbc-4877-97ec-d3d86ee727be" providerId="AD" clId="Web-{29A1B09F-40C5-0000-D168-A9614A7037AB}" dt="2021-03-03T11:59:07.416" v="260" actId="1076"/>
          <ac:spMkLst>
            <pc:docMk/>
            <pc:sldMk cId="2768885278" sldId="310"/>
            <ac:spMk id="2" creationId="{1B1DCE4D-BBBE-4B47-8587-C66F00F76C67}"/>
          </ac:spMkLst>
        </pc:spChg>
        <pc:spChg chg="add mod">
          <ac:chgData name="Briana Swift" userId="S::brswift@microsoft.com::54421b65-fbbc-4877-97ec-d3d86ee727be" providerId="AD" clId="Web-{29A1B09F-40C5-0000-D168-A9614A7037AB}" dt="2021-03-03T12:05:29.438" v="439" actId="14100"/>
          <ac:spMkLst>
            <pc:docMk/>
            <pc:sldMk cId="2768885278" sldId="310"/>
            <ac:spMk id="3" creationId="{6A75FEFE-0C10-4F15-B095-F2F0F8254A48}"/>
          </ac:spMkLst>
        </pc:spChg>
        <pc:spChg chg="mod">
          <ac:chgData name="Briana Swift" userId="S::brswift@microsoft.com::54421b65-fbbc-4877-97ec-d3d86ee727be" providerId="AD" clId="Web-{29A1B09F-40C5-0000-D168-A9614A7037AB}" dt="2021-03-03T12:56:23.599" v="1217" actId="1076"/>
          <ac:spMkLst>
            <pc:docMk/>
            <pc:sldMk cId="2768885278" sldId="310"/>
            <ac:spMk id="4" creationId="{0BCDC295-9FB7-436C-921D-88E461F464A4}"/>
          </ac:spMkLst>
        </pc:spChg>
        <pc:spChg chg="mod">
          <ac:chgData name="Briana Swift" userId="S::brswift@microsoft.com::54421b65-fbbc-4877-97ec-d3d86ee727be" providerId="AD" clId="Web-{29A1B09F-40C5-0000-D168-A9614A7037AB}" dt="2021-03-03T12:06:43.439" v="514"/>
          <ac:spMkLst>
            <pc:docMk/>
            <pc:sldMk cId="2768885278" sldId="310"/>
            <ac:spMk id="197" creationId="{00000000-0000-0000-0000-000000000000}"/>
          </ac:spMkLst>
        </pc:spChg>
        <pc:spChg chg="del mod">
          <ac:chgData name="Briana Swift" userId="S::brswift@microsoft.com::54421b65-fbbc-4877-97ec-d3d86ee727be" providerId="AD" clId="Web-{29A1B09F-40C5-0000-D168-A9614A7037AB}" dt="2021-03-03T12:04:37.500" v="424"/>
          <ac:spMkLst>
            <pc:docMk/>
            <pc:sldMk cId="2768885278" sldId="310"/>
            <ac:spMk id="198" creationId="{00000000-0000-0000-0000-000000000000}"/>
          </ac:spMkLst>
        </pc:spChg>
        <pc:picChg chg="mod">
          <ac:chgData name="Briana Swift" userId="S::brswift@microsoft.com::54421b65-fbbc-4877-97ec-d3d86ee727be" providerId="AD" clId="Web-{29A1B09F-40C5-0000-D168-A9614A7037AB}" dt="2021-03-03T12:14:03.509" v="622" actId="1076"/>
          <ac:picMkLst>
            <pc:docMk/>
            <pc:sldMk cId="2768885278" sldId="310"/>
            <ac:picMk id="206" creationId="{00000000-0000-0000-0000-000000000000}"/>
          </ac:picMkLst>
        </pc:picChg>
      </pc:sldChg>
      <pc:sldChg chg="addSp delSp modSp delCm modCm">
        <pc:chgData name="Briana Swift" userId="S::brswift@microsoft.com::54421b65-fbbc-4877-97ec-d3d86ee727be" providerId="AD" clId="Web-{29A1B09F-40C5-0000-D168-A9614A7037AB}" dt="2021-03-03T12:45:15.119" v="1126" actId="1076"/>
        <pc:sldMkLst>
          <pc:docMk/>
          <pc:sldMk cId="2014840458" sldId="311"/>
        </pc:sldMkLst>
        <pc:spChg chg="add mod">
          <ac:chgData name="Briana Swift" userId="S::brswift@microsoft.com::54421b65-fbbc-4877-97ec-d3d86ee727be" providerId="AD" clId="Web-{29A1B09F-40C5-0000-D168-A9614A7037AB}" dt="2021-03-03T12:07:03.440" v="520" actId="14100"/>
          <ac:spMkLst>
            <pc:docMk/>
            <pc:sldMk cId="2014840458" sldId="311"/>
            <ac:spMk id="2" creationId="{AC031DA0-149F-4827-9CB1-FFA00C56D56D}"/>
          </ac:spMkLst>
        </pc:spChg>
        <pc:spChg chg="mod">
          <ac:chgData name="Briana Swift" userId="S::brswift@microsoft.com::54421b65-fbbc-4877-97ec-d3d86ee727be" providerId="AD" clId="Web-{29A1B09F-40C5-0000-D168-A9614A7037AB}" dt="2021-03-03T12:06:55.143" v="518" actId="20577"/>
          <ac:spMkLst>
            <pc:docMk/>
            <pc:sldMk cId="2014840458" sldId="311"/>
            <ac:spMk id="211" creationId="{00000000-0000-0000-0000-000000000000}"/>
          </ac:spMkLst>
        </pc:spChg>
        <pc:spChg chg="del mod">
          <ac:chgData name="Briana Swift" userId="S::brswift@microsoft.com::54421b65-fbbc-4877-97ec-d3d86ee727be" providerId="AD" clId="Web-{29A1B09F-40C5-0000-D168-A9614A7037AB}" dt="2021-03-03T12:06:21.033" v="508"/>
          <ac:spMkLst>
            <pc:docMk/>
            <pc:sldMk cId="2014840458" sldId="311"/>
            <ac:spMk id="212" creationId="{00000000-0000-0000-0000-000000000000}"/>
          </ac:spMkLst>
        </pc:spChg>
        <pc:picChg chg="mod">
          <ac:chgData name="Briana Swift" userId="S::brswift@microsoft.com::54421b65-fbbc-4877-97ec-d3d86ee727be" providerId="AD" clId="Web-{29A1B09F-40C5-0000-D168-A9614A7037AB}" dt="2021-03-03T12:45:15.119" v="1126" actId="1076"/>
          <ac:picMkLst>
            <pc:docMk/>
            <pc:sldMk cId="2014840458" sldId="311"/>
            <ac:picMk id="221" creationId="{00000000-0000-0000-0000-000000000000}"/>
          </ac:picMkLst>
        </pc:picChg>
      </pc:sldChg>
      <pc:sldChg chg="modSp">
        <pc:chgData name="Briana Swift" userId="S::brswift@microsoft.com::54421b65-fbbc-4877-97ec-d3d86ee727be" providerId="AD" clId="Web-{29A1B09F-40C5-0000-D168-A9614A7037AB}" dt="2021-03-03T12:56:34.771" v="1218" actId="14100"/>
        <pc:sldMkLst>
          <pc:docMk/>
          <pc:sldMk cId="3737948274" sldId="312"/>
        </pc:sldMkLst>
        <pc:spChg chg="mod">
          <ac:chgData name="Briana Swift" userId="S::brswift@microsoft.com::54421b65-fbbc-4877-97ec-d3d86ee727be" providerId="AD" clId="Web-{29A1B09F-40C5-0000-D168-A9614A7037AB}" dt="2021-03-03T12:16:05.324" v="651" actId="20577"/>
          <ac:spMkLst>
            <pc:docMk/>
            <pc:sldMk cId="3737948274" sldId="312"/>
            <ac:spMk id="226" creationId="{00000000-0000-0000-0000-000000000000}"/>
          </ac:spMkLst>
        </pc:spChg>
        <pc:spChg chg="mod">
          <ac:chgData name="Briana Swift" userId="S::brswift@microsoft.com::54421b65-fbbc-4877-97ec-d3d86ee727be" providerId="AD" clId="Web-{29A1B09F-40C5-0000-D168-A9614A7037AB}" dt="2021-03-03T12:56:34.771" v="1218" actId="14100"/>
          <ac:spMkLst>
            <pc:docMk/>
            <pc:sldMk cId="3737948274" sldId="312"/>
            <ac:spMk id="227" creationId="{00000000-0000-0000-0000-000000000000}"/>
          </ac:spMkLst>
        </pc:spChg>
        <pc:picChg chg="mod ord">
          <ac:chgData name="Briana Swift" userId="S::brswift@microsoft.com::54421b65-fbbc-4877-97ec-d3d86ee727be" providerId="AD" clId="Web-{29A1B09F-40C5-0000-D168-A9614A7037AB}" dt="2021-03-03T12:13:08.805" v="617" actId="1076"/>
          <ac:picMkLst>
            <pc:docMk/>
            <pc:sldMk cId="3737948274" sldId="312"/>
            <ac:picMk id="236" creationId="{00000000-0000-0000-0000-000000000000}"/>
          </ac:picMkLst>
        </pc:picChg>
        <pc:picChg chg="mod">
          <ac:chgData name="Briana Swift" userId="S::brswift@microsoft.com::54421b65-fbbc-4877-97ec-d3d86ee727be" providerId="AD" clId="Web-{29A1B09F-40C5-0000-D168-A9614A7037AB}" dt="2021-03-03T12:13:07.415" v="616" actId="1076"/>
          <ac:picMkLst>
            <pc:docMk/>
            <pc:sldMk cId="3737948274" sldId="312"/>
            <ac:picMk id="237" creationId="{00000000-0000-0000-0000-000000000000}"/>
          </ac:picMkLst>
        </pc:picChg>
      </pc:sldChg>
      <pc:sldChg chg="delSp modSp modNotes">
        <pc:chgData name="Briana Swift" userId="S::brswift@microsoft.com::54421b65-fbbc-4877-97ec-d3d86ee727be" providerId="AD" clId="Web-{29A1B09F-40C5-0000-D168-A9614A7037AB}" dt="2021-03-03T12:56:58.256" v="1238"/>
        <pc:sldMkLst>
          <pc:docMk/>
          <pc:sldMk cId="344679815" sldId="314"/>
        </pc:sldMkLst>
        <pc:spChg chg="mod">
          <ac:chgData name="Briana Swift" userId="S::brswift@microsoft.com::54421b65-fbbc-4877-97ec-d3d86ee727be" providerId="AD" clId="Web-{29A1B09F-40C5-0000-D168-A9614A7037AB}" dt="2021-03-03T12:16:57.872" v="685" actId="20577"/>
          <ac:spMkLst>
            <pc:docMk/>
            <pc:sldMk cId="344679815" sldId="314"/>
            <ac:spMk id="256" creationId="{00000000-0000-0000-0000-000000000000}"/>
          </ac:spMkLst>
        </pc:spChg>
        <pc:spChg chg="mod">
          <ac:chgData name="Briana Swift" userId="S::brswift@microsoft.com::54421b65-fbbc-4877-97ec-d3d86ee727be" providerId="AD" clId="Web-{29A1B09F-40C5-0000-D168-A9614A7037AB}" dt="2021-03-03T12:18:08.654" v="704" actId="1076"/>
          <ac:spMkLst>
            <pc:docMk/>
            <pc:sldMk cId="344679815" sldId="314"/>
            <ac:spMk id="257" creationId="{00000000-0000-0000-0000-000000000000}"/>
          </ac:spMkLst>
        </pc:spChg>
        <pc:grpChg chg="del">
          <ac:chgData name="Briana Swift" userId="S::brswift@microsoft.com::54421b65-fbbc-4877-97ec-d3d86ee727be" providerId="AD" clId="Web-{29A1B09F-40C5-0000-D168-A9614A7037AB}" dt="2021-03-03T12:18:04.857" v="703"/>
          <ac:grpSpMkLst>
            <pc:docMk/>
            <pc:sldMk cId="344679815" sldId="314"/>
            <ac:grpSpMk id="12" creationId="{DD169863-D57B-7749-BA20-56775E65866E}"/>
          </ac:grpSpMkLst>
        </pc:grpChg>
        <pc:graphicFrameChg chg="mod modGraphic">
          <ac:chgData name="Briana Swift" userId="S::brswift@microsoft.com::54421b65-fbbc-4877-97ec-d3d86ee727be" providerId="AD" clId="Web-{29A1B09F-40C5-0000-D168-A9614A7037AB}" dt="2021-03-03T12:56:58.256" v="1238"/>
          <ac:graphicFrameMkLst>
            <pc:docMk/>
            <pc:sldMk cId="344679815" sldId="314"/>
            <ac:graphicFrameMk id="265" creationId="{00000000-0000-0000-0000-000000000000}"/>
          </ac:graphicFrameMkLst>
        </pc:graphicFrameChg>
      </pc:sldChg>
      <pc:sldChg chg="del">
        <pc:chgData name="Briana Swift" userId="S::brswift@microsoft.com::54421b65-fbbc-4877-97ec-d3d86ee727be" providerId="AD" clId="Web-{29A1B09F-40C5-0000-D168-A9614A7037AB}" dt="2021-03-03T11:47:10.201" v="65"/>
        <pc:sldMkLst>
          <pc:docMk/>
          <pc:sldMk cId="2125124325" sldId="316"/>
        </pc:sldMkLst>
      </pc:sldChg>
      <pc:sldChg chg="addSp delSp modSp mod modClrScheme chgLayout">
        <pc:chgData name="Briana Swift" userId="S::brswift@microsoft.com::54421b65-fbbc-4877-97ec-d3d86ee727be" providerId="AD" clId="Web-{29A1B09F-40C5-0000-D168-A9614A7037AB}" dt="2021-03-03T12:38:52.300" v="1103" actId="14100"/>
        <pc:sldMkLst>
          <pc:docMk/>
          <pc:sldMk cId="1800572984" sldId="318"/>
        </pc:sldMkLst>
        <pc:spChg chg="add del mod ord">
          <ac:chgData name="Briana Swift" userId="S::brswift@microsoft.com::54421b65-fbbc-4877-97ec-d3d86ee727be" providerId="AD" clId="Web-{29A1B09F-40C5-0000-D168-A9614A7037AB}" dt="2021-03-03T12:35:22.499" v="1033"/>
          <ac:spMkLst>
            <pc:docMk/>
            <pc:sldMk cId="1800572984" sldId="318"/>
            <ac:spMk id="2" creationId="{69DDC019-B023-4D20-A435-659EDC477EB0}"/>
          </ac:spMkLst>
        </pc:spChg>
        <pc:spChg chg="add del mod ord">
          <ac:chgData name="Briana Swift" userId="S::brswift@microsoft.com::54421b65-fbbc-4877-97ec-d3d86ee727be" providerId="AD" clId="Web-{29A1B09F-40C5-0000-D168-A9614A7037AB}" dt="2021-03-03T12:35:00.093" v="1026"/>
          <ac:spMkLst>
            <pc:docMk/>
            <pc:sldMk cId="1800572984" sldId="318"/>
            <ac:spMk id="3" creationId="{DB3EE8B1-E17E-4994-95C4-357BF7CBC608}"/>
          </ac:spMkLst>
        </pc:spChg>
        <pc:spChg chg="add del mod ord">
          <ac:chgData name="Briana Swift" userId="S::brswift@microsoft.com::54421b65-fbbc-4877-97ec-d3d86ee727be" providerId="AD" clId="Web-{29A1B09F-40C5-0000-D168-A9614A7037AB}" dt="2021-03-03T12:35:04.421" v="1027"/>
          <ac:spMkLst>
            <pc:docMk/>
            <pc:sldMk cId="1800572984" sldId="318"/>
            <ac:spMk id="4" creationId="{57A29D26-EDD6-44F1-B367-731585932994}"/>
          </ac:spMkLst>
        </pc:spChg>
        <pc:spChg chg="add mod">
          <ac:chgData name="Briana Swift" userId="S::brswift@microsoft.com::54421b65-fbbc-4877-97ec-d3d86ee727be" providerId="AD" clId="Web-{29A1B09F-40C5-0000-D168-A9614A7037AB}" dt="2021-03-03T12:36:48.892" v="1073" actId="20577"/>
          <ac:spMkLst>
            <pc:docMk/>
            <pc:sldMk cId="1800572984" sldId="318"/>
            <ac:spMk id="5" creationId="{2B701F30-571D-46E4-BC9A-2A3DA70547FB}"/>
          </ac:spMkLst>
        </pc:spChg>
        <pc:spChg chg="add mod">
          <ac:chgData name="Briana Swift" userId="S::brswift@microsoft.com::54421b65-fbbc-4877-97ec-d3d86ee727be" providerId="AD" clId="Web-{29A1B09F-40C5-0000-D168-A9614A7037AB}" dt="2021-03-03T12:38:08.205" v="1095" actId="14100"/>
          <ac:spMkLst>
            <pc:docMk/>
            <pc:sldMk cId="1800572984" sldId="318"/>
            <ac:spMk id="6" creationId="{C391706A-24E7-437B-8A85-87D6E152FE00}"/>
          </ac:spMkLst>
        </pc:spChg>
        <pc:spChg chg="add mod">
          <ac:chgData name="Briana Swift" userId="S::brswift@microsoft.com::54421b65-fbbc-4877-97ec-d3d86ee727be" providerId="AD" clId="Web-{29A1B09F-40C5-0000-D168-A9614A7037AB}" dt="2021-03-03T12:37:40.142" v="1088" actId="1076"/>
          <ac:spMkLst>
            <pc:docMk/>
            <pc:sldMk cId="1800572984" sldId="318"/>
            <ac:spMk id="8" creationId="{B9A38474-419B-459C-BF0B-903FF445C42F}"/>
          </ac:spMkLst>
        </pc:spChg>
        <pc:spChg chg="add mod">
          <ac:chgData name="Briana Swift" userId="S::brswift@microsoft.com::54421b65-fbbc-4877-97ec-d3d86ee727be" providerId="AD" clId="Web-{29A1B09F-40C5-0000-D168-A9614A7037AB}" dt="2021-03-03T12:37:15.439" v="1081" actId="1076"/>
          <ac:spMkLst>
            <pc:docMk/>
            <pc:sldMk cId="1800572984" sldId="318"/>
            <ac:spMk id="10" creationId="{6EF5159D-524C-4713-89DB-8A28E71127D9}"/>
          </ac:spMkLst>
        </pc:spChg>
        <pc:spChg chg="add mod">
          <ac:chgData name="Briana Swift" userId="S::brswift@microsoft.com::54421b65-fbbc-4877-97ec-d3d86ee727be" providerId="AD" clId="Web-{29A1B09F-40C5-0000-D168-A9614A7037AB}" dt="2021-03-03T12:38:52.300" v="1103" actId="14100"/>
          <ac:spMkLst>
            <pc:docMk/>
            <pc:sldMk cId="1800572984" sldId="318"/>
            <ac:spMk id="12" creationId="{B760A69E-76CF-40A7-8724-F7649B532294}"/>
          </ac:spMkLst>
        </pc:spChg>
        <pc:spChg chg="add mod">
          <ac:chgData name="Briana Swift" userId="S::brswift@microsoft.com::54421b65-fbbc-4877-97ec-d3d86ee727be" providerId="AD" clId="Web-{29A1B09F-40C5-0000-D168-A9614A7037AB}" dt="2021-03-03T12:38:41.940" v="1101" actId="14100"/>
          <ac:spMkLst>
            <pc:docMk/>
            <pc:sldMk cId="1800572984" sldId="318"/>
            <ac:spMk id="14" creationId="{D3B1B684-1A7E-4E17-862E-3D14970556BD}"/>
          </ac:spMkLst>
        </pc:spChg>
        <pc:spChg chg="add mod">
          <ac:chgData name="Briana Swift" userId="S::brswift@microsoft.com::54421b65-fbbc-4877-97ec-d3d86ee727be" providerId="AD" clId="Web-{29A1B09F-40C5-0000-D168-A9614A7037AB}" dt="2021-03-03T12:38:32.706" v="1099" actId="1076"/>
          <ac:spMkLst>
            <pc:docMk/>
            <pc:sldMk cId="1800572984" sldId="318"/>
            <ac:spMk id="16" creationId="{7C56BF51-40ED-4C0B-B56A-44F567649D12}"/>
          </ac:spMkLst>
        </pc:spChg>
        <pc:spChg chg="mod ord">
          <ac:chgData name="Briana Swift" userId="S::brswift@microsoft.com::54421b65-fbbc-4877-97ec-d3d86ee727be" providerId="AD" clId="Web-{29A1B09F-40C5-0000-D168-A9614A7037AB}" dt="2021-03-03T12:35:19.828" v="1032" actId="20577"/>
          <ac:spMkLst>
            <pc:docMk/>
            <pc:sldMk cId="1800572984" sldId="318"/>
            <ac:spMk id="282" creationId="{00000000-0000-0000-0000-000000000000}"/>
          </ac:spMkLst>
        </pc:spChg>
        <pc:picChg chg="mod modCrop">
          <ac:chgData name="Briana Swift" userId="S::brswift@microsoft.com::54421b65-fbbc-4877-97ec-d3d86ee727be" providerId="AD" clId="Web-{29A1B09F-40C5-0000-D168-A9614A7037AB}" dt="2021-03-03T12:35:25.312" v="1034" actId="1076"/>
          <ac:picMkLst>
            <pc:docMk/>
            <pc:sldMk cId="1800572984" sldId="318"/>
            <ac:picMk id="283" creationId="{00000000-0000-0000-0000-000000000000}"/>
          </ac:picMkLst>
        </pc:picChg>
      </pc:sldChg>
      <pc:sldChg chg="addSp delSp modSp mod modClrScheme chgLayout">
        <pc:chgData name="Briana Swift" userId="S::brswift@microsoft.com::54421b65-fbbc-4877-97ec-d3d86ee727be" providerId="AD" clId="Web-{29A1B09F-40C5-0000-D168-A9614A7037AB}" dt="2021-03-03T12:36:19.907" v="1050" actId="1076"/>
        <pc:sldMkLst>
          <pc:docMk/>
          <pc:sldMk cId="1331882138" sldId="319"/>
        </pc:sldMkLst>
        <pc:spChg chg="add del mod ord">
          <ac:chgData name="Briana Swift" userId="S::brswift@microsoft.com::54421b65-fbbc-4877-97ec-d3d86ee727be" providerId="AD" clId="Web-{29A1B09F-40C5-0000-D168-A9614A7037AB}" dt="2021-03-03T12:30:26.526" v="921"/>
          <ac:spMkLst>
            <pc:docMk/>
            <pc:sldMk cId="1331882138" sldId="319"/>
            <ac:spMk id="3" creationId="{7F5911BA-126D-4505-BE28-39F14D2FBB11}"/>
          </ac:spMkLst>
        </pc:spChg>
        <pc:spChg chg="add del mod ord">
          <ac:chgData name="Briana Swift" userId="S::brswift@microsoft.com::54421b65-fbbc-4877-97ec-d3d86ee727be" providerId="AD" clId="Web-{29A1B09F-40C5-0000-D168-A9614A7037AB}" dt="2021-03-03T12:29:39.103" v="907"/>
          <ac:spMkLst>
            <pc:docMk/>
            <pc:sldMk cId="1331882138" sldId="319"/>
            <ac:spMk id="4" creationId="{B4556F3C-DF8C-4F63-945E-B215ED14BE6B}"/>
          </ac:spMkLst>
        </pc:spChg>
        <pc:spChg chg="add mod">
          <ac:chgData name="Briana Swift" userId="S::brswift@microsoft.com::54421b65-fbbc-4877-97ec-d3d86ee727be" providerId="AD" clId="Web-{29A1B09F-40C5-0000-D168-A9614A7037AB}" dt="2021-03-03T12:33:02.060" v="999" actId="20577"/>
          <ac:spMkLst>
            <pc:docMk/>
            <pc:sldMk cId="1331882138" sldId="319"/>
            <ac:spMk id="5" creationId="{7EBCC7FA-9042-4D5C-934D-2C2644EAAB97}"/>
          </ac:spMkLst>
        </pc:spChg>
        <pc:spChg chg="add mod">
          <ac:chgData name="Briana Swift" userId="S::brswift@microsoft.com::54421b65-fbbc-4877-97ec-d3d86ee727be" providerId="AD" clId="Web-{29A1B09F-40C5-0000-D168-A9614A7037AB}" dt="2021-03-03T12:36:19.907" v="1050" actId="1076"/>
          <ac:spMkLst>
            <pc:docMk/>
            <pc:sldMk cId="1331882138" sldId="319"/>
            <ac:spMk id="6" creationId="{EF262D0E-CC38-4AFE-B284-87E280CB578C}"/>
          </ac:spMkLst>
        </pc:spChg>
        <pc:spChg chg="add del">
          <ac:chgData name="Briana Swift" userId="S::brswift@microsoft.com::54421b65-fbbc-4877-97ec-d3d86ee727be" providerId="AD" clId="Web-{29A1B09F-40C5-0000-D168-A9614A7037AB}" dt="2021-03-03T12:33:07.091" v="1001"/>
          <ac:spMkLst>
            <pc:docMk/>
            <pc:sldMk cId="1331882138" sldId="319"/>
            <ac:spMk id="8" creationId="{6451D133-3DA8-4300-A89C-4ED158E7F04C}"/>
          </ac:spMkLst>
        </pc:spChg>
        <pc:spChg chg="add mod">
          <ac:chgData name="Briana Swift" userId="S::brswift@microsoft.com::54421b65-fbbc-4877-97ec-d3d86ee727be" providerId="AD" clId="Web-{29A1B09F-40C5-0000-D168-A9614A7037AB}" dt="2021-03-03T12:33:37.623" v="1009" actId="688"/>
          <ac:spMkLst>
            <pc:docMk/>
            <pc:sldMk cId="1331882138" sldId="319"/>
            <ac:spMk id="9" creationId="{F63BF305-A098-4C83-80DC-CA5D8A6CBAB2}"/>
          </ac:spMkLst>
        </pc:spChg>
        <pc:spChg chg="add mod">
          <ac:chgData name="Briana Swift" userId="S::brswift@microsoft.com::54421b65-fbbc-4877-97ec-d3d86ee727be" providerId="AD" clId="Web-{29A1B09F-40C5-0000-D168-A9614A7037AB}" dt="2021-03-03T12:36:15.125" v="1048" actId="14100"/>
          <ac:spMkLst>
            <pc:docMk/>
            <pc:sldMk cId="1331882138" sldId="319"/>
            <ac:spMk id="10" creationId="{C2DB293D-ED11-4C83-A1FF-885787EEF032}"/>
          </ac:spMkLst>
        </pc:spChg>
        <pc:spChg chg="add mod">
          <ac:chgData name="Briana Swift" userId="S::brswift@microsoft.com::54421b65-fbbc-4877-97ec-d3d86ee727be" providerId="AD" clId="Web-{29A1B09F-40C5-0000-D168-A9614A7037AB}" dt="2021-03-03T12:35:44.984" v="1039" actId="14100"/>
          <ac:spMkLst>
            <pc:docMk/>
            <pc:sldMk cId="1331882138" sldId="319"/>
            <ac:spMk id="11" creationId="{B0A5D31E-DCB3-4D24-AD8B-6B32C28EC820}"/>
          </ac:spMkLst>
        </pc:spChg>
        <pc:spChg chg="add mod">
          <ac:chgData name="Briana Swift" userId="S::brswift@microsoft.com::54421b65-fbbc-4877-97ec-d3d86ee727be" providerId="AD" clId="Web-{29A1B09F-40C5-0000-D168-A9614A7037AB}" dt="2021-03-03T12:33:51.357" v="1014"/>
          <ac:spMkLst>
            <pc:docMk/>
            <pc:sldMk cId="1331882138" sldId="319"/>
            <ac:spMk id="14" creationId="{B7C17EDC-1D4E-46D4-9D04-96EABF3C36C1}"/>
          </ac:spMkLst>
        </pc:spChg>
        <pc:spChg chg="add mod">
          <ac:chgData name="Briana Swift" userId="S::brswift@microsoft.com::54421b65-fbbc-4877-97ec-d3d86ee727be" providerId="AD" clId="Web-{29A1B09F-40C5-0000-D168-A9614A7037AB}" dt="2021-03-03T12:34:04.983" v="1019"/>
          <ac:spMkLst>
            <pc:docMk/>
            <pc:sldMk cId="1331882138" sldId="319"/>
            <ac:spMk id="15" creationId="{F9ED8B97-C777-48CF-B268-27CDA777BDBB}"/>
          </ac:spMkLst>
        </pc:spChg>
        <pc:spChg chg="mod ord">
          <ac:chgData name="Briana Swift" userId="S::brswift@microsoft.com::54421b65-fbbc-4877-97ec-d3d86ee727be" providerId="AD" clId="Web-{29A1B09F-40C5-0000-D168-A9614A7037AB}" dt="2021-03-03T12:30:09.135" v="917" actId="14100"/>
          <ac:spMkLst>
            <pc:docMk/>
            <pc:sldMk cId="1331882138" sldId="319"/>
            <ac:spMk id="276" creationId="{00000000-0000-0000-0000-000000000000}"/>
          </ac:spMkLst>
        </pc:spChg>
        <pc:picChg chg="add mod modCrop">
          <ac:chgData name="Briana Swift" userId="S::brswift@microsoft.com::54421b65-fbbc-4877-97ec-d3d86ee727be" providerId="AD" clId="Web-{29A1B09F-40C5-0000-D168-A9614A7037AB}" dt="2021-03-03T12:35:33.890" v="1035" actId="14100"/>
          <ac:picMkLst>
            <pc:docMk/>
            <pc:sldMk cId="1331882138" sldId="319"/>
            <ac:picMk id="2" creationId="{4745F508-7465-4B21-B1F0-58C3FAEFB9C7}"/>
          </ac:picMkLst>
        </pc:picChg>
        <pc:picChg chg="del mod">
          <ac:chgData name="Briana Swift" userId="S::brswift@microsoft.com::54421b65-fbbc-4877-97ec-d3d86ee727be" providerId="AD" clId="Web-{29A1B09F-40C5-0000-D168-A9614A7037AB}" dt="2021-03-03T12:29:09.290" v="900"/>
          <ac:picMkLst>
            <pc:docMk/>
            <pc:sldMk cId="1331882138" sldId="319"/>
            <ac:picMk id="277" creationId="{00000000-0000-0000-0000-000000000000}"/>
          </ac:picMkLst>
        </pc:picChg>
      </pc:sldChg>
      <pc:sldChg chg="modSp">
        <pc:chgData name="Briana Swift" userId="S::brswift@microsoft.com::54421b65-fbbc-4877-97ec-d3d86ee727be" providerId="AD" clId="Web-{29A1B09F-40C5-0000-D168-A9614A7037AB}" dt="2021-03-03T12:45:48.307" v="1130" actId="1076"/>
        <pc:sldMkLst>
          <pc:docMk/>
          <pc:sldMk cId="646059536" sldId="320"/>
        </pc:sldMkLst>
        <pc:spChg chg="mod">
          <ac:chgData name="Briana Swift" userId="S::brswift@microsoft.com::54421b65-fbbc-4877-97ec-d3d86ee727be" providerId="AD" clId="Web-{29A1B09F-40C5-0000-D168-A9614A7037AB}" dt="2021-03-03T12:15:47.933" v="647"/>
          <ac:spMkLst>
            <pc:docMk/>
            <pc:sldMk cId="646059536" sldId="320"/>
            <ac:spMk id="3" creationId="{3E688EDF-3F19-4C4C-B582-B242AC323B07}"/>
          </ac:spMkLst>
        </pc:spChg>
        <pc:spChg chg="mod">
          <ac:chgData name="Briana Swift" userId="S::brswift@microsoft.com::54421b65-fbbc-4877-97ec-d3d86ee727be" providerId="AD" clId="Web-{29A1B09F-40C5-0000-D168-A9614A7037AB}" dt="2021-03-03T12:10:59.694" v="582" actId="20577"/>
          <ac:spMkLst>
            <pc:docMk/>
            <pc:sldMk cId="646059536" sldId="320"/>
            <ac:spMk id="211" creationId="{00000000-0000-0000-0000-000000000000}"/>
          </ac:spMkLst>
        </pc:spChg>
        <pc:spChg chg="mod">
          <ac:chgData name="Briana Swift" userId="S::brswift@microsoft.com::54421b65-fbbc-4877-97ec-d3d86ee727be" providerId="AD" clId="Web-{29A1B09F-40C5-0000-D168-A9614A7037AB}" dt="2021-03-03T12:11:11.913" v="587" actId="20577"/>
          <ac:spMkLst>
            <pc:docMk/>
            <pc:sldMk cId="646059536" sldId="320"/>
            <ac:spMk id="212" creationId="{00000000-0000-0000-0000-000000000000}"/>
          </ac:spMkLst>
        </pc:spChg>
        <pc:picChg chg="mod">
          <ac:chgData name="Briana Swift" userId="S::brswift@microsoft.com::54421b65-fbbc-4877-97ec-d3d86ee727be" providerId="AD" clId="Web-{29A1B09F-40C5-0000-D168-A9614A7037AB}" dt="2021-03-03T12:45:48.307" v="1130" actId="1076"/>
          <ac:picMkLst>
            <pc:docMk/>
            <pc:sldMk cId="646059536" sldId="320"/>
            <ac:picMk id="221" creationId="{00000000-0000-0000-0000-000000000000}"/>
          </ac:picMkLst>
        </pc:picChg>
      </pc:sldChg>
      <pc:sldChg chg="addSp delSp modSp modCm">
        <pc:chgData name="Briana Swift" userId="S::brswift@microsoft.com::54421b65-fbbc-4877-97ec-d3d86ee727be" providerId="AD" clId="Web-{29A1B09F-40C5-0000-D168-A9614A7037AB}" dt="2021-03-03T12:45:18.103" v="1127" actId="1076"/>
        <pc:sldMkLst>
          <pc:docMk/>
          <pc:sldMk cId="3022547652" sldId="321"/>
        </pc:sldMkLst>
        <pc:spChg chg="mod">
          <ac:chgData name="Briana Swift" userId="S::brswift@microsoft.com::54421b65-fbbc-4877-97ec-d3d86ee727be" providerId="AD" clId="Web-{29A1B09F-40C5-0000-D168-A9614A7037AB}" dt="2021-03-03T12:14:44.760" v="629" actId="1076"/>
          <ac:spMkLst>
            <pc:docMk/>
            <pc:sldMk cId="3022547652" sldId="321"/>
            <ac:spMk id="3" creationId="{3E688EDF-3F19-4C4C-B582-B242AC323B07}"/>
          </ac:spMkLst>
        </pc:spChg>
        <pc:spChg chg="add mod">
          <ac:chgData name="Briana Swift" userId="S::brswift@microsoft.com::54421b65-fbbc-4877-97ec-d3d86ee727be" providerId="AD" clId="Web-{29A1B09F-40C5-0000-D168-A9614A7037AB}" dt="2021-03-03T12:09:04.957" v="551"/>
          <ac:spMkLst>
            <pc:docMk/>
            <pc:sldMk cId="3022547652" sldId="321"/>
            <ac:spMk id="4" creationId="{73717E34-C79F-408D-8B57-C6CC92BC0E84}"/>
          </ac:spMkLst>
        </pc:spChg>
        <pc:spChg chg="del">
          <ac:chgData name="Briana Swift" userId="S::brswift@microsoft.com::54421b65-fbbc-4877-97ec-d3d86ee727be" providerId="AD" clId="Web-{29A1B09F-40C5-0000-D168-A9614A7037AB}" dt="2021-03-03T12:08:08.456" v="536"/>
          <ac:spMkLst>
            <pc:docMk/>
            <pc:sldMk cId="3022547652" sldId="321"/>
            <ac:spMk id="16" creationId="{2AC644E2-7063-4245-8760-066F4D81D071}"/>
          </ac:spMkLst>
        </pc:spChg>
        <pc:spChg chg="del">
          <ac:chgData name="Briana Swift" userId="S::brswift@microsoft.com::54421b65-fbbc-4877-97ec-d3d86ee727be" providerId="AD" clId="Web-{29A1B09F-40C5-0000-D168-A9614A7037AB}" dt="2021-03-03T12:08:07.660" v="535"/>
          <ac:spMkLst>
            <pc:docMk/>
            <pc:sldMk cId="3022547652" sldId="321"/>
            <ac:spMk id="18" creationId="{03383D99-3158-4EEF-B011-F18C47BC05F8}"/>
          </ac:spMkLst>
        </pc:spChg>
        <pc:spChg chg="add mod">
          <ac:chgData name="Briana Swift" userId="S::brswift@microsoft.com::54421b65-fbbc-4877-97ec-d3d86ee727be" providerId="AD" clId="Web-{29A1B09F-40C5-0000-D168-A9614A7037AB}" dt="2021-03-03T12:15:10.292" v="636" actId="1076"/>
          <ac:spMkLst>
            <pc:docMk/>
            <pc:sldMk cId="3022547652" sldId="321"/>
            <ac:spMk id="20" creationId="{A3721469-AE53-4E5E-A54A-F3607D8C224D}"/>
          </ac:spMkLst>
        </pc:spChg>
        <pc:spChg chg="add mod">
          <ac:chgData name="Briana Swift" userId="S::brswift@microsoft.com::54421b65-fbbc-4877-97ec-d3d86ee727be" providerId="AD" clId="Web-{29A1B09F-40C5-0000-D168-A9614A7037AB}" dt="2021-03-03T12:09:55.255" v="565"/>
          <ac:spMkLst>
            <pc:docMk/>
            <pc:sldMk cId="3022547652" sldId="321"/>
            <ac:spMk id="21" creationId="{FDFDF725-381F-44ED-8512-9B6D563A69CD}"/>
          </ac:spMkLst>
        </pc:spChg>
        <pc:spChg chg="add mod">
          <ac:chgData name="Briana Swift" userId="S::brswift@microsoft.com::54421b65-fbbc-4877-97ec-d3d86ee727be" providerId="AD" clId="Web-{29A1B09F-40C5-0000-D168-A9614A7037AB}" dt="2021-03-03T12:10:29.521" v="577" actId="1076"/>
          <ac:spMkLst>
            <pc:docMk/>
            <pc:sldMk cId="3022547652" sldId="321"/>
            <ac:spMk id="22" creationId="{7DB97A55-16D5-4AC6-A56E-F5AF900C7D5D}"/>
          </ac:spMkLst>
        </pc:spChg>
        <pc:spChg chg="add mod">
          <ac:chgData name="Briana Swift" userId="S::brswift@microsoft.com::54421b65-fbbc-4877-97ec-d3d86ee727be" providerId="AD" clId="Web-{29A1B09F-40C5-0000-D168-A9614A7037AB}" dt="2021-03-03T12:15:03.229" v="634" actId="14100"/>
          <ac:spMkLst>
            <pc:docMk/>
            <pc:sldMk cId="3022547652" sldId="321"/>
            <ac:spMk id="23" creationId="{02779F49-3653-49BC-BB72-0EBDE05C3367}"/>
          </ac:spMkLst>
        </pc:spChg>
        <pc:spChg chg="mod">
          <ac:chgData name="Briana Swift" userId="S::brswift@microsoft.com::54421b65-fbbc-4877-97ec-d3d86ee727be" providerId="AD" clId="Web-{29A1B09F-40C5-0000-D168-A9614A7037AB}" dt="2021-03-03T12:07:20.956" v="524" actId="20577"/>
          <ac:spMkLst>
            <pc:docMk/>
            <pc:sldMk cId="3022547652" sldId="321"/>
            <ac:spMk id="211" creationId="{00000000-0000-0000-0000-000000000000}"/>
          </ac:spMkLst>
        </pc:spChg>
        <pc:spChg chg="mod">
          <ac:chgData name="Briana Swift" userId="S::brswift@microsoft.com::54421b65-fbbc-4877-97ec-d3d86ee727be" providerId="AD" clId="Web-{29A1B09F-40C5-0000-D168-A9614A7037AB}" dt="2021-03-03T12:10:33.209" v="578" actId="20577"/>
          <ac:spMkLst>
            <pc:docMk/>
            <pc:sldMk cId="3022547652" sldId="321"/>
            <ac:spMk id="212" creationId="{00000000-0000-0000-0000-000000000000}"/>
          </ac:spMkLst>
        </pc:spChg>
        <pc:picChg chg="mod">
          <ac:chgData name="Briana Swift" userId="S::brswift@microsoft.com::54421b65-fbbc-4877-97ec-d3d86ee727be" providerId="AD" clId="Web-{29A1B09F-40C5-0000-D168-A9614A7037AB}" dt="2021-03-03T12:45:18.103" v="1127" actId="1076"/>
          <ac:picMkLst>
            <pc:docMk/>
            <pc:sldMk cId="3022547652" sldId="321"/>
            <ac:picMk id="221" creationId="{00000000-0000-0000-0000-000000000000}"/>
          </ac:picMkLst>
        </pc:picChg>
        <pc:cxnChg chg="del">
          <ac:chgData name="Briana Swift" userId="S::brswift@microsoft.com::54421b65-fbbc-4877-97ec-d3d86ee727be" providerId="AD" clId="Web-{29A1B09F-40C5-0000-D168-A9614A7037AB}" dt="2021-03-03T12:08:04.956" v="533"/>
          <ac:cxnSpMkLst>
            <pc:docMk/>
            <pc:sldMk cId="3022547652" sldId="321"/>
            <ac:cxnSpMk id="2" creationId="{72E41C29-9E35-4791-B53F-42DB2875D810}"/>
          </ac:cxnSpMkLst>
        </pc:cxnChg>
        <pc:cxnChg chg="del">
          <ac:chgData name="Briana Swift" userId="S::brswift@microsoft.com::54421b65-fbbc-4877-97ec-d3d86ee727be" providerId="AD" clId="Web-{29A1B09F-40C5-0000-D168-A9614A7037AB}" dt="2021-03-03T12:08:05.941" v="534"/>
          <ac:cxnSpMkLst>
            <pc:docMk/>
            <pc:sldMk cId="3022547652" sldId="321"/>
            <ac:cxnSpMk id="14" creationId="{85CF1437-7928-41E1-865A-CAEEFFDE63CE}"/>
          </ac:cxnSpMkLst>
        </pc:cxnChg>
        <pc:cxnChg chg="del">
          <ac:chgData name="Briana Swift" userId="S::brswift@microsoft.com::54421b65-fbbc-4877-97ec-d3d86ee727be" providerId="AD" clId="Web-{29A1B09F-40C5-0000-D168-A9614A7037AB}" dt="2021-03-03T12:08:04.003" v="532"/>
          <ac:cxnSpMkLst>
            <pc:docMk/>
            <pc:sldMk cId="3022547652" sldId="321"/>
            <ac:cxnSpMk id="17" creationId="{4E52E712-6B81-410A-A2EB-565FF5671E99}"/>
          </ac:cxnSpMkLst>
        </pc:cxnChg>
      </pc:sldChg>
      <pc:sldChg chg="addSp modSp">
        <pc:chgData name="Briana Swift" userId="S::brswift@microsoft.com::54421b65-fbbc-4877-97ec-d3d86ee727be" providerId="AD" clId="Web-{29A1B09F-40C5-0000-D168-A9614A7037AB}" dt="2021-03-03T12:26:35.662" v="889" actId="20577"/>
        <pc:sldMkLst>
          <pc:docMk/>
          <pc:sldMk cId="3154548757" sldId="325"/>
        </pc:sldMkLst>
        <pc:spChg chg="add mod">
          <ac:chgData name="Briana Swift" userId="S::brswift@microsoft.com::54421b65-fbbc-4877-97ec-d3d86ee727be" providerId="AD" clId="Web-{29A1B09F-40C5-0000-D168-A9614A7037AB}" dt="2021-03-03T12:26:35.662" v="889" actId="20577"/>
          <ac:spMkLst>
            <pc:docMk/>
            <pc:sldMk cId="3154548757" sldId="325"/>
            <ac:spMk id="4" creationId="{A8E08F93-0995-43B8-93D3-C4CD21B7ABBF}"/>
          </ac:spMkLst>
        </pc:spChg>
        <pc:picChg chg="mod">
          <ac:chgData name="Briana Swift" userId="S::brswift@microsoft.com::54421b65-fbbc-4877-97ec-d3d86ee727be" providerId="AD" clId="Web-{29A1B09F-40C5-0000-D168-A9614A7037AB}" dt="2021-03-03T12:25:40.146" v="846" actId="1076"/>
          <ac:picMkLst>
            <pc:docMk/>
            <pc:sldMk cId="3154548757" sldId="325"/>
            <ac:picMk id="2" creationId="{D77165F1-0DD8-4889-B69F-1E489CBE994D}"/>
          </ac:picMkLst>
        </pc:picChg>
      </pc:sldChg>
      <pc:sldChg chg="addSp delSp modSp mod modClrScheme chgLayout">
        <pc:chgData name="Briana Swift" userId="S::brswift@microsoft.com::54421b65-fbbc-4877-97ec-d3d86ee727be" providerId="AD" clId="Web-{29A1B09F-40C5-0000-D168-A9614A7037AB}" dt="2021-03-03T12:26:26.428" v="886" actId="20577"/>
        <pc:sldMkLst>
          <pc:docMk/>
          <pc:sldMk cId="370827287" sldId="326"/>
        </pc:sldMkLst>
        <pc:spChg chg="add mod">
          <ac:chgData name="Briana Swift" userId="S::brswift@microsoft.com::54421b65-fbbc-4877-97ec-d3d86ee727be" providerId="AD" clId="Web-{29A1B09F-40C5-0000-D168-A9614A7037AB}" dt="2021-03-03T12:26:26.428" v="886" actId="20577"/>
          <ac:spMkLst>
            <pc:docMk/>
            <pc:sldMk cId="370827287" sldId="326"/>
            <ac:spMk id="6" creationId="{015779B0-B065-4DCC-A2DB-04EEA8CADE0A}"/>
          </ac:spMkLst>
        </pc:spChg>
        <pc:picChg chg="del">
          <ac:chgData name="Briana Swift" userId="S::brswift@microsoft.com::54421b65-fbbc-4877-97ec-d3d86ee727be" providerId="AD" clId="Web-{29A1B09F-40C5-0000-D168-A9614A7037AB}" dt="2021-03-03T12:23:50.191" v="812"/>
          <ac:picMkLst>
            <pc:docMk/>
            <pc:sldMk cId="370827287" sldId="326"/>
            <ac:picMk id="2" creationId="{67049D46-676D-4699-B155-934E79697106}"/>
          </ac:picMkLst>
        </pc:picChg>
        <pc:picChg chg="del">
          <ac:chgData name="Briana Swift" userId="S::brswift@microsoft.com::54421b65-fbbc-4877-97ec-d3d86ee727be" providerId="AD" clId="Web-{29A1B09F-40C5-0000-D168-A9614A7037AB}" dt="2021-03-03T12:23:48.878" v="811"/>
          <ac:picMkLst>
            <pc:docMk/>
            <pc:sldMk cId="370827287" sldId="326"/>
            <ac:picMk id="3" creationId="{847E0344-E30D-4005-AB41-28D6AE7E0536}"/>
          </ac:picMkLst>
        </pc:picChg>
        <pc:picChg chg="add del mod">
          <ac:chgData name="Briana Swift" userId="S::brswift@microsoft.com::54421b65-fbbc-4877-97ec-d3d86ee727be" providerId="AD" clId="Web-{29A1B09F-40C5-0000-D168-A9614A7037AB}" dt="2021-03-03T12:24:48.504" v="834"/>
          <ac:picMkLst>
            <pc:docMk/>
            <pc:sldMk cId="370827287" sldId="326"/>
            <ac:picMk id="4" creationId="{1293C780-5396-440B-8702-1261CF0D371D}"/>
          </ac:picMkLst>
        </pc:picChg>
        <pc:picChg chg="add mod ord modCrop">
          <ac:chgData name="Briana Swift" userId="S::brswift@microsoft.com::54421b65-fbbc-4877-97ec-d3d86ee727be" providerId="AD" clId="Web-{29A1B09F-40C5-0000-D168-A9614A7037AB}" dt="2021-03-03T12:25:47.693" v="847" actId="1076"/>
          <ac:picMkLst>
            <pc:docMk/>
            <pc:sldMk cId="370827287" sldId="326"/>
            <ac:picMk id="5" creationId="{35D60207-0FB6-4B36-88DE-494D517F1C27}"/>
          </ac:picMkLst>
        </pc:picChg>
      </pc:sldChg>
      <pc:sldChg chg="addSp delSp modSp mod modClrScheme chgLayout">
        <pc:chgData name="Briana Swift" userId="S::brswift@microsoft.com::54421b65-fbbc-4877-97ec-d3d86ee727be" providerId="AD" clId="Web-{29A1B09F-40C5-0000-D168-A9614A7037AB}" dt="2021-03-03T12:20:53.610" v="774" actId="1076"/>
        <pc:sldMkLst>
          <pc:docMk/>
          <pc:sldMk cId="3040980542" sldId="327"/>
        </pc:sldMkLst>
        <pc:spChg chg="add mod">
          <ac:chgData name="Briana Swift" userId="S::brswift@microsoft.com::54421b65-fbbc-4877-97ec-d3d86ee727be" providerId="AD" clId="Web-{29A1B09F-40C5-0000-D168-A9614A7037AB}" dt="2021-03-03T12:19:39.843" v="749" actId="20577"/>
          <ac:spMkLst>
            <pc:docMk/>
            <pc:sldMk cId="3040980542" sldId="327"/>
            <ac:spMk id="3" creationId="{EE634D95-F17F-4BB5-8A52-2442E7007B8A}"/>
          </ac:spMkLst>
        </pc:spChg>
        <pc:spChg chg="add mod ord">
          <ac:chgData name="Briana Swift" userId="S::brswift@microsoft.com::54421b65-fbbc-4877-97ec-d3d86ee727be" providerId="AD" clId="Web-{29A1B09F-40C5-0000-D168-A9614A7037AB}" dt="2021-03-03T12:20:49.125" v="772" actId="1076"/>
          <ac:spMkLst>
            <pc:docMk/>
            <pc:sldMk cId="3040980542" sldId="327"/>
            <ac:spMk id="4" creationId="{3D311A0A-3411-4234-8E5B-A135B62D0082}"/>
          </ac:spMkLst>
        </pc:spChg>
        <pc:spChg chg="add del mod ord">
          <ac:chgData name="Briana Swift" userId="S::brswift@microsoft.com::54421b65-fbbc-4877-97ec-d3d86ee727be" providerId="AD" clId="Web-{29A1B09F-40C5-0000-D168-A9614A7037AB}" dt="2021-03-03T12:20:37.672" v="770"/>
          <ac:spMkLst>
            <pc:docMk/>
            <pc:sldMk cId="3040980542" sldId="327"/>
            <ac:spMk id="5" creationId="{2BF36D40-7702-4D14-ABAD-9650648C1D44}"/>
          </ac:spMkLst>
        </pc:spChg>
        <pc:picChg chg="mod modCrop">
          <ac:chgData name="Briana Swift" userId="S::brswift@microsoft.com::54421b65-fbbc-4877-97ec-d3d86ee727be" providerId="AD" clId="Web-{29A1B09F-40C5-0000-D168-A9614A7037AB}" dt="2021-03-03T12:20:53.610" v="774" actId="1076"/>
          <ac:picMkLst>
            <pc:docMk/>
            <pc:sldMk cId="3040980542" sldId="327"/>
            <ac:picMk id="2" creationId="{35A981DC-35FE-427B-B9C4-BF427EEC1C89}"/>
          </ac:picMkLst>
        </pc:picChg>
      </pc:sldChg>
      <pc:sldChg chg="modSp">
        <pc:chgData name="Briana Swift" userId="S::brswift@microsoft.com::54421b65-fbbc-4877-97ec-d3d86ee727be" providerId="AD" clId="Web-{29A1B09F-40C5-0000-D168-A9614A7037AB}" dt="2021-03-03T12:54:39.004" v="1161"/>
        <pc:sldMkLst>
          <pc:docMk/>
          <pc:sldMk cId="2843471173" sldId="342"/>
        </pc:sldMkLst>
        <pc:spChg chg="mod">
          <ac:chgData name="Briana Swift" userId="S::brswift@microsoft.com::54421b65-fbbc-4877-97ec-d3d86ee727be" providerId="AD" clId="Web-{29A1B09F-40C5-0000-D168-A9614A7037AB}" dt="2021-03-03T12:54:39.004" v="1161"/>
          <ac:spMkLst>
            <pc:docMk/>
            <pc:sldMk cId="2843471173" sldId="342"/>
            <ac:spMk id="2" creationId="{2CE48C67-E074-4F47-96B6-4791D402E969}"/>
          </ac:spMkLst>
        </pc:spChg>
        <pc:spChg chg="mod">
          <ac:chgData name="Briana Swift" userId="S::brswift@microsoft.com::54421b65-fbbc-4877-97ec-d3d86ee727be" providerId="AD" clId="Web-{29A1B09F-40C5-0000-D168-A9614A7037AB}" dt="2021-03-03T12:53:02.658" v="1146" actId="20577"/>
          <ac:spMkLst>
            <pc:docMk/>
            <pc:sldMk cId="2843471173" sldId="342"/>
            <ac:spMk id="3" creationId="{8EDA51F5-36B6-4596-8644-E7592ADB21F9}"/>
          </ac:spMkLst>
        </pc:spChg>
      </pc:sldChg>
      <pc:sldChg chg="addSp modSp">
        <pc:chgData name="Briana Swift" userId="S::brswift@microsoft.com::54421b65-fbbc-4877-97ec-d3d86ee727be" providerId="AD" clId="Web-{29A1B09F-40C5-0000-D168-A9614A7037AB}" dt="2021-03-03T12:21:35.251" v="809" actId="1076"/>
        <pc:sldMkLst>
          <pc:docMk/>
          <pc:sldMk cId="2245494991" sldId="344"/>
        </pc:sldMkLst>
        <pc:spChg chg="add mod">
          <ac:chgData name="Briana Swift" userId="S::brswift@microsoft.com::54421b65-fbbc-4877-97ec-d3d86ee727be" providerId="AD" clId="Web-{29A1B09F-40C5-0000-D168-A9614A7037AB}" dt="2021-03-03T12:21:27.173" v="805" actId="20577"/>
          <ac:spMkLst>
            <pc:docMk/>
            <pc:sldMk cId="2245494991" sldId="344"/>
            <ac:spMk id="2" creationId="{DB93AC3E-1B3E-42D6-8E8D-359ECAC350C3}"/>
          </ac:spMkLst>
        </pc:spChg>
        <pc:picChg chg="mod">
          <ac:chgData name="Briana Swift" userId="S::brswift@microsoft.com::54421b65-fbbc-4877-97ec-d3d86ee727be" providerId="AD" clId="Web-{29A1B09F-40C5-0000-D168-A9614A7037AB}" dt="2021-03-03T12:21:35.251" v="809" actId="1076"/>
          <ac:picMkLst>
            <pc:docMk/>
            <pc:sldMk cId="2245494991" sldId="344"/>
            <ac:picMk id="3" creationId="{F2B227E7-1700-428C-85B5-992F4BA7CD4A}"/>
          </ac:picMkLst>
        </pc:picChg>
      </pc:sldChg>
      <pc:sldChg chg="modSp">
        <pc:chgData name="Briana Swift" userId="S::brswift@microsoft.com::54421b65-fbbc-4877-97ec-d3d86ee727be" providerId="AD" clId="Web-{29A1B09F-40C5-0000-D168-A9614A7037AB}" dt="2021-03-03T11:42:53.119" v="0" actId="20577"/>
        <pc:sldMkLst>
          <pc:docMk/>
          <pc:sldMk cId="3231281238" sldId="378"/>
        </pc:sldMkLst>
        <pc:spChg chg="mod">
          <ac:chgData name="Briana Swift" userId="S::brswift@microsoft.com::54421b65-fbbc-4877-97ec-d3d86ee727be" providerId="AD" clId="Web-{29A1B09F-40C5-0000-D168-A9614A7037AB}" dt="2021-03-03T11:42:53.119" v="0" actId="20577"/>
          <ac:spMkLst>
            <pc:docMk/>
            <pc:sldMk cId="3231281238" sldId="378"/>
            <ac:spMk id="3" creationId="{3B461588-F23F-794D-A7CB-9D470E913D6E}"/>
          </ac:spMkLst>
        </pc:spChg>
      </pc:sldChg>
      <pc:sldChg chg="mod modShow">
        <pc:chgData name="Briana Swift" userId="S::brswift@microsoft.com::54421b65-fbbc-4877-97ec-d3d86ee727be" providerId="AD" clId="Web-{29A1B09F-40C5-0000-D168-A9614A7037AB}" dt="2021-03-03T11:48:22.984" v="77"/>
        <pc:sldMkLst>
          <pc:docMk/>
          <pc:sldMk cId="1643194603" sldId="380"/>
        </pc:sldMkLst>
      </pc:sldChg>
      <pc:sldChg chg="mod modShow">
        <pc:chgData name="Briana Swift" userId="S::brswift@microsoft.com::54421b65-fbbc-4877-97ec-d3d86ee727be" providerId="AD" clId="Web-{29A1B09F-40C5-0000-D168-A9614A7037AB}" dt="2021-03-03T11:53:21.676" v="174"/>
        <pc:sldMkLst>
          <pc:docMk/>
          <pc:sldMk cId="924348164" sldId="381"/>
        </pc:sldMkLst>
      </pc:sldChg>
      <pc:sldChg chg="mod modShow">
        <pc:chgData name="Briana Swift" userId="S::brswift@microsoft.com::54421b65-fbbc-4877-97ec-d3d86ee727be" providerId="AD" clId="Web-{29A1B09F-40C5-0000-D168-A9614A7037AB}" dt="2021-03-03T11:46:20.528" v="46"/>
        <pc:sldMkLst>
          <pc:docMk/>
          <pc:sldMk cId="2722727363" sldId="382"/>
        </pc:sldMkLst>
      </pc:sldChg>
      <pc:sldChg chg="mod modShow">
        <pc:chgData name="Briana Swift" userId="S::brswift@microsoft.com::54421b65-fbbc-4877-97ec-d3d86ee727be" providerId="AD" clId="Web-{29A1B09F-40C5-0000-D168-A9614A7037AB}" dt="2021-03-03T11:46:22.341" v="47"/>
        <pc:sldMkLst>
          <pc:docMk/>
          <pc:sldMk cId="3207354504" sldId="383"/>
        </pc:sldMkLst>
      </pc:sldChg>
      <pc:sldChg chg="mod modShow">
        <pc:chgData name="Briana Swift" userId="S::brswift@microsoft.com::54421b65-fbbc-4877-97ec-d3d86ee727be" providerId="AD" clId="Web-{29A1B09F-40C5-0000-D168-A9614A7037AB}" dt="2021-03-03T11:46:29.919" v="48"/>
        <pc:sldMkLst>
          <pc:docMk/>
          <pc:sldMk cId="570674757" sldId="384"/>
        </pc:sldMkLst>
      </pc:sldChg>
      <pc:sldChg chg="addSp delSp modSp add replId modNotes">
        <pc:chgData name="Briana Swift" userId="S::brswift@microsoft.com::54421b65-fbbc-4877-97ec-d3d86ee727be" providerId="AD" clId="Web-{29A1B09F-40C5-0000-D168-A9614A7037AB}" dt="2021-03-03T12:55:22.926" v="1209" actId="1076"/>
        <pc:sldMkLst>
          <pc:docMk/>
          <pc:sldMk cId="3243678624" sldId="385"/>
        </pc:sldMkLst>
        <pc:spChg chg="del mod">
          <ac:chgData name="Briana Swift" userId="S::brswift@microsoft.com::54421b65-fbbc-4877-97ec-d3d86ee727be" providerId="AD" clId="Web-{29A1B09F-40C5-0000-D168-A9614A7037AB}" dt="2021-03-03T12:55:15.067" v="1206"/>
          <ac:spMkLst>
            <pc:docMk/>
            <pc:sldMk cId="3243678624" sldId="385"/>
            <ac:spMk id="2" creationId="{2CE48C67-E074-4F47-96B6-4791D402E969}"/>
          </ac:spMkLst>
        </pc:spChg>
        <pc:spChg chg="mod">
          <ac:chgData name="Briana Swift" userId="S::brswift@microsoft.com::54421b65-fbbc-4877-97ec-d3d86ee727be" providerId="AD" clId="Web-{29A1B09F-40C5-0000-D168-A9614A7037AB}" dt="2021-03-03T12:53:47.534" v="1158" actId="20577"/>
          <ac:spMkLst>
            <pc:docMk/>
            <pc:sldMk cId="3243678624" sldId="385"/>
            <ac:spMk id="3" creationId="{8EDA51F5-36B6-4596-8644-E7592ADB21F9}"/>
          </ac:spMkLst>
        </pc:spChg>
        <pc:spChg chg="add mod">
          <ac:chgData name="Briana Swift" userId="S::brswift@microsoft.com::54421b65-fbbc-4877-97ec-d3d86ee727be" providerId="AD" clId="Web-{29A1B09F-40C5-0000-D168-A9614A7037AB}" dt="2021-03-03T12:55:22.926" v="1209" actId="1076"/>
          <ac:spMkLst>
            <pc:docMk/>
            <pc:sldMk cId="3243678624" sldId="385"/>
            <ac:spMk id="5" creationId="{E254D0CF-616C-4608-BDE4-1710B4429E44}"/>
          </ac:spMkLst>
        </pc:spChg>
        <pc:spChg chg="add del mod">
          <ac:chgData name="Briana Swift" userId="S::brswift@microsoft.com::54421b65-fbbc-4877-97ec-d3d86ee727be" providerId="AD" clId="Web-{29A1B09F-40C5-0000-D168-A9614A7037AB}" dt="2021-03-03T12:55:18.958" v="1208"/>
          <ac:spMkLst>
            <pc:docMk/>
            <pc:sldMk cId="3243678624" sldId="385"/>
            <ac:spMk id="7" creationId="{C96C9A9C-7696-4BC7-9A04-D4DBB494B0B3}"/>
          </ac:spMkLst>
        </pc:spChg>
      </pc:sldChg>
    </pc:docChg>
  </pc:docChgLst>
  <pc:docChgLst>
    <pc:chgData name="Briana Swift" userId="S::brswift@microsoft.com::54421b65-fbbc-4877-97ec-d3d86ee727be" providerId="AD" clId="Web-{7D03B097-B8F7-482A-B411-65561D414385}"/>
    <pc:docChg chg="">
      <pc:chgData name="Briana Swift" userId="S::brswift@microsoft.com::54421b65-fbbc-4877-97ec-d3d86ee727be" providerId="AD" clId="Web-{7D03B097-B8F7-482A-B411-65561D414385}" dt="2021-03-15T10:31:16.493" v="1"/>
      <pc:docMkLst>
        <pc:docMk/>
      </pc:docMkLst>
      <pc:sldChg chg="modCm">
        <pc:chgData name="Briana Swift" userId="S::brswift@microsoft.com::54421b65-fbbc-4877-97ec-d3d86ee727be" providerId="AD" clId="Web-{7D03B097-B8F7-482A-B411-65561D414385}" dt="2021-03-15T10:31:16.493" v="1"/>
        <pc:sldMkLst>
          <pc:docMk/>
          <pc:sldMk cId="681785615" sldId="260"/>
        </pc:sldMkLst>
      </pc:sldChg>
    </pc:docChg>
  </pc:docChgLst>
  <pc:docChgLst>
    <pc:chgData name="David Polite" userId="S::dapolite@microsoft.com::e09d7110-74e9-4304-8efc-0543c1ae46f0" providerId="AD" clId="Web-{30C5AC9F-A02C-0000-D175-0F5E2CA5C023}"/>
    <pc:docChg chg="modSld">
      <pc:chgData name="David Polite" userId="S::dapolite@microsoft.com::e09d7110-74e9-4304-8efc-0543c1ae46f0" providerId="AD" clId="Web-{30C5AC9F-A02C-0000-D175-0F5E2CA5C023}" dt="2021-02-19T11:57:24.793" v="2"/>
      <pc:docMkLst>
        <pc:docMk/>
      </pc:docMkLst>
      <pc:sldChg chg="addSp">
        <pc:chgData name="David Polite" userId="S::dapolite@microsoft.com::e09d7110-74e9-4304-8efc-0543c1ae46f0" providerId="AD" clId="Web-{30C5AC9F-A02C-0000-D175-0F5E2CA5C023}" dt="2021-02-19T11:57:24.793" v="2"/>
        <pc:sldMkLst>
          <pc:docMk/>
          <pc:sldMk cId="2701477065" sldId="263"/>
        </pc:sldMkLst>
        <pc:grpChg chg="add">
          <ac:chgData name="David Polite" userId="S::dapolite@microsoft.com::e09d7110-74e9-4304-8efc-0543c1ae46f0" providerId="AD" clId="Web-{30C5AC9F-A02C-0000-D175-0F5E2CA5C023}" dt="2021-02-19T11:57:24.793" v="2"/>
          <ac:grpSpMkLst>
            <pc:docMk/>
            <pc:sldMk cId="2701477065" sldId="263"/>
            <ac:grpSpMk id="2" creationId="{8F3C10B0-7963-4A6E-B508-EC39B31D9A92}"/>
          </ac:grpSpMkLst>
        </pc:grpChg>
      </pc:sldChg>
      <pc:sldChg chg="modSp">
        <pc:chgData name="David Polite" userId="S::dapolite@microsoft.com::e09d7110-74e9-4304-8efc-0543c1ae46f0" providerId="AD" clId="Web-{30C5AC9F-A02C-0000-D175-0F5E2CA5C023}" dt="2021-02-19T11:57:09.965" v="1" actId="20577"/>
        <pc:sldMkLst>
          <pc:docMk/>
          <pc:sldMk cId="3231281238" sldId="378"/>
        </pc:sldMkLst>
        <pc:spChg chg="mod">
          <ac:chgData name="David Polite" userId="S::dapolite@microsoft.com::e09d7110-74e9-4304-8efc-0543c1ae46f0" providerId="AD" clId="Web-{30C5AC9F-A02C-0000-D175-0F5E2CA5C023}" dt="2021-02-19T11:57:09.965" v="1" actId="20577"/>
          <ac:spMkLst>
            <pc:docMk/>
            <pc:sldMk cId="3231281238" sldId="378"/>
            <ac:spMk id="2" creationId="{2221B24D-674B-4A44-B28D-C46B043B7DFD}"/>
          </ac:spMkLst>
        </pc:spChg>
      </pc:sldChg>
    </pc:docChg>
  </pc:docChgLst>
  <pc:docChgLst>
    <pc:chgData name="David Polite" userId="S::dapolite@microsoft.com::e09d7110-74e9-4304-8efc-0543c1ae46f0" providerId="AD" clId="Web-{7ED0B49F-60DF-0000-D59D-34BA3C46369C}"/>
    <pc:docChg chg="modSld">
      <pc:chgData name="David Polite" userId="S::dapolite@microsoft.com::e09d7110-74e9-4304-8efc-0543c1ae46f0" providerId="AD" clId="Web-{7ED0B49F-60DF-0000-D59D-34BA3C46369C}" dt="2021-03-16T11:50:56.705" v="70"/>
      <pc:docMkLst>
        <pc:docMk/>
      </pc:docMkLst>
      <pc:sldChg chg="modSp modCm">
        <pc:chgData name="David Polite" userId="S::dapolite@microsoft.com::e09d7110-74e9-4304-8efc-0543c1ae46f0" providerId="AD" clId="Web-{7ED0B49F-60DF-0000-D59D-34BA3C46369C}" dt="2021-03-16T11:46:39.433" v="3" actId="20577"/>
        <pc:sldMkLst>
          <pc:docMk/>
          <pc:sldMk cId="2701477065" sldId="263"/>
        </pc:sldMkLst>
        <pc:spChg chg="mod">
          <ac:chgData name="David Polite" userId="S::dapolite@microsoft.com::e09d7110-74e9-4304-8efc-0543c1ae46f0" providerId="AD" clId="Web-{7ED0B49F-60DF-0000-D59D-34BA3C46369C}" dt="2021-03-16T11:46:39.433" v="3" actId="20577"/>
          <ac:spMkLst>
            <pc:docMk/>
            <pc:sldMk cId="2701477065" sldId="263"/>
            <ac:spMk id="405" creationId="{00000000-0000-0000-0000-000000000000}"/>
          </ac:spMkLst>
        </pc:spChg>
      </pc:sldChg>
      <pc:sldChg chg="modSp modCm modNotes">
        <pc:chgData name="David Polite" userId="S::dapolite@microsoft.com::e09d7110-74e9-4304-8efc-0543c1ae46f0" providerId="AD" clId="Web-{7ED0B49F-60DF-0000-D59D-34BA3C46369C}" dt="2021-03-16T11:50:56.705" v="70"/>
        <pc:sldMkLst>
          <pc:docMk/>
          <pc:sldMk cId="3519025725" sldId="264"/>
        </pc:sldMkLst>
        <pc:spChg chg="mod">
          <ac:chgData name="David Polite" userId="S::dapolite@microsoft.com::e09d7110-74e9-4304-8efc-0543c1ae46f0" providerId="AD" clId="Web-{7ED0B49F-60DF-0000-D59D-34BA3C46369C}" dt="2021-03-16T11:50:29.392" v="62" actId="20577"/>
          <ac:spMkLst>
            <pc:docMk/>
            <pc:sldMk cId="3519025725" sldId="264"/>
            <ac:spMk id="2" creationId="{7D99F597-0840-4CAF-B145-643BC8E8AF1A}"/>
          </ac:spMkLst>
        </pc:spChg>
        <pc:spChg chg="mod">
          <ac:chgData name="David Polite" userId="S::dapolite@microsoft.com::e09d7110-74e9-4304-8efc-0543c1ae46f0" providerId="AD" clId="Web-{7ED0B49F-60DF-0000-D59D-34BA3C46369C}" dt="2021-03-16T11:50:44.330" v="69" actId="20577"/>
          <ac:spMkLst>
            <pc:docMk/>
            <pc:sldMk cId="3519025725" sldId="264"/>
            <ac:spMk id="421" creationId="{00000000-0000-0000-0000-000000000000}"/>
          </ac:spMkLst>
        </pc:spChg>
      </pc:sldChg>
      <pc:sldChg chg="modSp modCm">
        <pc:chgData name="David Polite" userId="S::dapolite@microsoft.com::e09d7110-74e9-4304-8efc-0543c1ae46f0" providerId="AD" clId="Web-{7ED0B49F-60DF-0000-D59D-34BA3C46369C}" dt="2021-03-16T11:47:13.512" v="19"/>
        <pc:sldMkLst>
          <pc:docMk/>
          <pc:sldMk cId="2768885278" sldId="310"/>
        </pc:sldMkLst>
        <pc:spChg chg="mod">
          <ac:chgData name="David Polite" userId="S::dapolite@microsoft.com::e09d7110-74e9-4304-8efc-0543c1ae46f0" providerId="AD" clId="Web-{7ED0B49F-60DF-0000-D59D-34BA3C46369C}" dt="2021-03-16T11:47:06.559" v="18" actId="20577"/>
          <ac:spMkLst>
            <pc:docMk/>
            <pc:sldMk cId="2768885278" sldId="310"/>
            <ac:spMk id="3" creationId="{6A75FEFE-0C10-4F15-B095-F2F0F8254A48}"/>
          </ac:spMkLst>
        </pc:spChg>
      </pc:sldChg>
      <pc:sldChg chg="modCm">
        <pc:chgData name="David Polite" userId="S::dapolite@microsoft.com::e09d7110-74e9-4304-8efc-0543c1ae46f0" providerId="AD" clId="Web-{7ED0B49F-60DF-0000-D59D-34BA3C46369C}" dt="2021-03-16T11:48:36.405" v="35"/>
        <pc:sldMkLst>
          <pc:docMk/>
          <pc:sldMk cId="3737948274" sldId="312"/>
        </pc:sldMkLst>
      </pc:sldChg>
      <pc:sldChg chg="modSp modCm">
        <pc:chgData name="David Polite" userId="S::dapolite@microsoft.com::e09d7110-74e9-4304-8efc-0543c1ae46f0" providerId="AD" clId="Web-{7ED0B49F-60DF-0000-D59D-34BA3C46369C}" dt="2021-03-16T11:48:04.138" v="34" actId="20577"/>
        <pc:sldMkLst>
          <pc:docMk/>
          <pc:sldMk cId="646059536" sldId="320"/>
        </pc:sldMkLst>
        <pc:spChg chg="mod">
          <ac:chgData name="David Polite" userId="S::dapolite@microsoft.com::e09d7110-74e9-4304-8efc-0543c1ae46f0" providerId="AD" clId="Web-{7ED0B49F-60DF-0000-D59D-34BA3C46369C}" dt="2021-03-16T11:48:04.138" v="34" actId="20577"/>
          <ac:spMkLst>
            <pc:docMk/>
            <pc:sldMk cId="646059536" sldId="320"/>
            <ac:spMk id="212" creationId="{00000000-0000-0000-0000-000000000000}"/>
          </ac:spMkLst>
        </pc:spChg>
      </pc:sldChg>
    </pc:docChg>
  </pc:docChgLst>
  <pc:docChgLst>
    <pc:chgData name="David Polite" userId="S::dapolite@microsoft.com::e09d7110-74e9-4304-8efc-0543c1ae46f0" providerId="AD" clId="Web-{601AB59F-F0D5-0000-D1F2-385C874C8FE7}"/>
    <pc:docChg chg="modSld">
      <pc:chgData name="David Polite" userId="S::dapolite@microsoft.com::e09d7110-74e9-4304-8efc-0543c1ae46f0" providerId="AD" clId="Web-{601AB59F-F0D5-0000-D1F2-385C874C8FE7}" dt="2021-03-17T09:23:49.141" v="27" actId="20577"/>
      <pc:docMkLst>
        <pc:docMk/>
      </pc:docMkLst>
      <pc:sldChg chg="modSp modCm">
        <pc:chgData name="David Polite" userId="S::dapolite@microsoft.com::e09d7110-74e9-4304-8efc-0543c1ae46f0" providerId="AD" clId="Web-{601AB59F-F0D5-0000-D1F2-385C874C8FE7}" dt="2021-03-17T09:23:49.141" v="27" actId="20577"/>
        <pc:sldMkLst>
          <pc:docMk/>
          <pc:sldMk cId="2245494991" sldId="344"/>
        </pc:sldMkLst>
        <pc:spChg chg="mod">
          <ac:chgData name="David Polite" userId="S::dapolite@microsoft.com::e09d7110-74e9-4304-8efc-0543c1ae46f0" providerId="AD" clId="Web-{601AB59F-F0D5-0000-D1F2-385C874C8FE7}" dt="2021-03-17T09:23:49.141" v="27" actId="20577"/>
          <ac:spMkLst>
            <pc:docMk/>
            <pc:sldMk cId="2245494991" sldId="344"/>
            <ac:spMk id="2" creationId="{DB93AC3E-1B3E-42D6-8E8D-359ECAC350C3}"/>
          </ac:spMkLst>
        </pc:spChg>
      </pc:sldChg>
    </pc:docChg>
  </pc:docChgLst>
  <pc:docChgLst>
    <pc:chgData name="David Polite" userId="S::dapolite@microsoft.com::e09d7110-74e9-4304-8efc-0543c1ae46f0" providerId="AD" clId="Web-{5917AF9F-B06D-0000-D567-E3190AE1AD3B}"/>
    <pc:docChg chg="modSld">
      <pc:chgData name="David Polite" userId="S::dapolite@microsoft.com::e09d7110-74e9-4304-8efc-0543c1ae46f0" providerId="AD" clId="Web-{5917AF9F-B06D-0000-D567-E3190AE1AD3B}" dt="2021-02-26T17:07:16.368" v="34" actId="20577"/>
      <pc:docMkLst>
        <pc:docMk/>
      </pc:docMkLst>
      <pc:sldChg chg="modSp">
        <pc:chgData name="David Polite" userId="S::dapolite@microsoft.com::e09d7110-74e9-4304-8efc-0543c1ae46f0" providerId="AD" clId="Web-{5917AF9F-B06D-0000-D567-E3190AE1AD3B}" dt="2021-02-26T17:06:31.367" v="31" actId="20577"/>
        <pc:sldMkLst>
          <pc:docMk/>
          <pc:sldMk cId="1959465304" sldId="268"/>
        </pc:sldMkLst>
        <pc:spChg chg="mod">
          <ac:chgData name="David Polite" userId="S::dapolite@microsoft.com::e09d7110-74e9-4304-8efc-0543c1ae46f0" providerId="AD" clId="Web-{5917AF9F-B06D-0000-D567-E3190AE1AD3B}" dt="2021-02-26T17:06:31.367" v="31" actId="20577"/>
          <ac:spMkLst>
            <pc:docMk/>
            <pc:sldMk cId="1959465304" sldId="268"/>
            <ac:spMk id="457" creationId="{00000000-0000-0000-0000-000000000000}"/>
          </ac:spMkLst>
        </pc:spChg>
      </pc:sldChg>
      <pc:sldChg chg="modSp modNotes">
        <pc:chgData name="David Polite" userId="S::dapolite@microsoft.com::e09d7110-74e9-4304-8efc-0543c1ae46f0" providerId="AD" clId="Web-{5917AF9F-B06D-0000-D567-E3190AE1AD3B}" dt="2021-02-26T17:02:16.657" v="17"/>
        <pc:sldMkLst>
          <pc:docMk/>
          <pc:sldMk cId="2624292471" sldId="309"/>
        </pc:sldMkLst>
        <pc:spChg chg="mod">
          <ac:chgData name="David Polite" userId="S::dapolite@microsoft.com::e09d7110-74e9-4304-8efc-0543c1ae46f0" providerId="AD" clId="Web-{5917AF9F-B06D-0000-D567-E3190AE1AD3B}" dt="2021-02-26T17:01:32.765" v="7" actId="20577"/>
          <ac:spMkLst>
            <pc:docMk/>
            <pc:sldMk cId="2624292471" sldId="309"/>
            <ac:spMk id="2" creationId="{C079CE29-57EF-42D7-8204-39937831B7C0}"/>
          </ac:spMkLst>
        </pc:spChg>
        <pc:spChg chg="mod">
          <ac:chgData name="David Polite" userId="S::dapolite@microsoft.com::e09d7110-74e9-4304-8efc-0543c1ae46f0" providerId="AD" clId="Web-{5917AF9F-B06D-0000-D567-E3190AE1AD3B}" dt="2021-02-26T17:01:27.954" v="5" actId="20577"/>
          <ac:spMkLst>
            <pc:docMk/>
            <pc:sldMk cId="2624292471" sldId="309"/>
            <ac:spMk id="3" creationId="{EADCEFE1-2EDF-4782-9DCF-3C6FFDA8647B}"/>
          </ac:spMkLst>
        </pc:spChg>
      </pc:sldChg>
      <pc:sldChg chg="modSp modNotes">
        <pc:chgData name="David Polite" userId="S::dapolite@microsoft.com::e09d7110-74e9-4304-8efc-0543c1ae46f0" providerId="AD" clId="Web-{5917AF9F-B06D-0000-D567-E3190AE1AD3B}" dt="2021-02-26T17:05:51.694" v="21"/>
        <pc:sldMkLst>
          <pc:docMk/>
          <pc:sldMk cId="2111947837" sldId="324"/>
        </pc:sldMkLst>
        <pc:spChg chg="mod">
          <ac:chgData name="David Polite" userId="S::dapolite@microsoft.com::e09d7110-74e9-4304-8efc-0543c1ae46f0" providerId="AD" clId="Web-{5917AF9F-B06D-0000-D567-E3190AE1AD3B}" dt="2021-02-26T17:02:28.017" v="19" actId="20577"/>
          <ac:spMkLst>
            <pc:docMk/>
            <pc:sldMk cId="2111947837" sldId="324"/>
            <ac:spMk id="2" creationId="{C079CE29-57EF-42D7-8204-39937831B7C0}"/>
          </ac:spMkLst>
        </pc:spChg>
        <pc:spChg chg="mod">
          <ac:chgData name="David Polite" userId="S::dapolite@microsoft.com::e09d7110-74e9-4304-8efc-0543c1ae46f0" providerId="AD" clId="Web-{5917AF9F-B06D-0000-D567-E3190AE1AD3B}" dt="2021-02-26T17:02:23.345" v="18" actId="20577"/>
          <ac:spMkLst>
            <pc:docMk/>
            <pc:sldMk cId="2111947837" sldId="324"/>
            <ac:spMk id="3" creationId="{EADCEFE1-2EDF-4782-9DCF-3C6FFDA8647B}"/>
          </ac:spMkLst>
        </pc:spChg>
      </pc:sldChg>
      <pc:sldChg chg="modSp">
        <pc:chgData name="David Polite" userId="S::dapolite@microsoft.com::e09d7110-74e9-4304-8efc-0543c1ae46f0" providerId="AD" clId="Web-{5917AF9F-B06D-0000-D567-E3190AE1AD3B}" dt="2021-02-26T17:07:16.368" v="34" actId="20577"/>
        <pc:sldMkLst>
          <pc:docMk/>
          <pc:sldMk cId="3231281238" sldId="378"/>
        </pc:sldMkLst>
        <pc:spChg chg="mod">
          <ac:chgData name="David Polite" userId="S::dapolite@microsoft.com::e09d7110-74e9-4304-8efc-0543c1ae46f0" providerId="AD" clId="Web-{5917AF9F-B06D-0000-D567-E3190AE1AD3B}" dt="2021-02-26T17:07:16.368" v="34" actId="20577"/>
          <ac:spMkLst>
            <pc:docMk/>
            <pc:sldMk cId="3231281238" sldId="378"/>
            <ac:spMk id="2" creationId="{2221B24D-674B-4A44-B28D-C46B043B7DFD}"/>
          </ac:spMkLst>
        </pc:spChg>
      </pc:sldChg>
      <pc:sldChg chg="modSp mod modClrScheme chgLayout">
        <pc:chgData name="David Polite" userId="S::dapolite@microsoft.com::e09d7110-74e9-4304-8efc-0543c1ae46f0" providerId="AD" clId="Web-{5917AF9F-B06D-0000-D567-E3190AE1AD3B}" dt="2021-02-26T17:00:35.670" v="0"/>
        <pc:sldMkLst>
          <pc:docMk/>
          <pc:sldMk cId="1643194603" sldId="380"/>
        </pc:sldMkLst>
        <pc:spChg chg="mod ord">
          <ac:chgData name="David Polite" userId="S::dapolite@microsoft.com::e09d7110-74e9-4304-8efc-0543c1ae46f0" providerId="AD" clId="Web-{5917AF9F-B06D-0000-D567-E3190AE1AD3B}" dt="2021-02-26T17:00:35.670" v="0"/>
          <ac:spMkLst>
            <pc:docMk/>
            <pc:sldMk cId="1643194603" sldId="380"/>
            <ac:spMk id="2" creationId="{EBD427CC-1969-4E11-9D12-55AE5516EA30}"/>
          </ac:spMkLst>
        </pc:spChg>
        <pc:spChg chg="mod ord">
          <ac:chgData name="David Polite" userId="S::dapolite@microsoft.com::e09d7110-74e9-4304-8efc-0543c1ae46f0" providerId="AD" clId="Web-{5917AF9F-B06D-0000-D567-E3190AE1AD3B}" dt="2021-02-26T17:00:35.670" v="0"/>
          <ac:spMkLst>
            <pc:docMk/>
            <pc:sldMk cId="1643194603" sldId="380"/>
            <ac:spMk id="3" creationId="{8DE4A05E-BB75-43F2-97AF-5DCD283A8B02}"/>
          </ac:spMkLst>
        </pc:spChg>
      </pc:sldChg>
      <pc:sldChg chg="modSp mod modClrScheme chgLayout">
        <pc:chgData name="David Polite" userId="S::dapolite@microsoft.com::e09d7110-74e9-4304-8efc-0543c1ae46f0" providerId="AD" clId="Web-{5917AF9F-B06D-0000-D567-E3190AE1AD3B}" dt="2021-02-26T17:00:40.795" v="1"/>
        <pc:sldMkLst>
          <pc:docMk/>
          <pc:sldMk cId="924348164" sldId="381"/>
        </pc:sldMkLst>
        <pc:spChg chg="mod ord">
          <ac:chgData name="David Polite" userId="S::dapolite@microsoft.com::e09d7110-74e9-4304-8efc-0543c1ae46f0" providerId="AD" clId="Web-{5917AF9F-B06D-0000-D567-E3190AE1AD3B}" dt="2021-02-26T17:00:40.795" v="1"/>
          <ac:spMkLst>
            <pc:docMk/>
            <pc:sldMk cId="924348164" sldId="381"/>
            <ac:spMk id="2" creationId="{EBD427CC-1969-4E11-9D12-55AE5516EA30}"/>
          </ac:spMkLst>
        </pc:spChg>
        <pc:spChg chg="mod ord">
          <ac:chgData name="David Polite" userId="S::dapolite@microsoft.com::e09d7110-74e9-4304-8efc-0543c1ae46f0" providerId="AD" clId="Web-{5917AF9F-B06D-0000-D567-E3190AE1AD3B}" dt="2021-02-26T17:00:40.795" v="1"/>
          <ac:spMkLst>
            <pc:docMk/>
            <pc:sldMk cId="924348164" sldId="381"/>
            <ac:spMk id="3" creationId="{8DE4A05E-BB75-43F2-97AF-5DCD283A8B02}"/>
          </ac:spMkLst>
        </pc:spChg>
      </pc:sldChg>
      <pc:sldChg chg="modSp mod modClrScheme chgLayout">
        <pc:chgData name="David Polite" userId="S::dapolite@microsoft.com::e09d7110-74e9-4304-8efc-0543c1ae46f0" providerId="AD" clId="Web-{5917AF9F-B06D-0000-D567-E3190AE1AD3B}" dt="2021-02-26T17:01:00.390" v="2"/>
        <pc:sldMkLst>
          <pc:docMk/>
          <pc:sldMk cId="2722727363" sldId="382"/>
        </pc:sldMkLst>
        <pc:spChg chg="mod ord">
          <ac:chgData name="David Polite" userId="S::dapolite@microsoft.com::e09d7110-74e9-4304-8efc-0543c1ae46f0" providerId="AD" clId="Web-{5917AF9F-B06D-0000-D567-E3190AE1AD3B}" dt="2021-02-26T17:01:00.390" v="2"/>
          <ac:spMkLst>
            <pc:docMk/>
            <pc:sldMk cId="2722727363" sldId="382"/>
            <ac:spMk id="2" creationId="{EBD427CC-1969-4E11-9D12-55AE5516EA30}"/>
          </ac:spMkLst>
        </pc:spChg>
        <pc:spChg chg="mod ord">
          <ac:chgData name="David Polite" userId="S::dapolite@microsoft.com::e09d7110-74e9-4304-8efc-0543c1ae46f0" providerId="AD" clId="Web-{5917AF9F-B06D-0000-D567-E3190AE1AD3B}" dt="2021-02-26T17:01:00.390" v="2"/>
          <ac:spMkLst>
            <pc:docMk/>
            <pc:sldMk cId="2722727363" sldId="382"/>
            <ac:spMk id="3" creationId="{8DE4A05E-BB75-43F2-97AF-5DCD283A8B02}"/>
          </ac:spMkLst>
        </pc:spChg>
      </pc:sldChg>
      <pc:sldChg chg="modSp mod modClrScheme chgLayout">
        <pc:chgData name="David Polite" userId="S::dapolite@microsoft.com::e09d7110-74e9-4304-8efc-0543c1ae46f0" providerId="AD" clId="Web-{5917AF9F-B06D-0000-D567-E3190AE1AD3B}" dt="2021-02-26T17:01:05.749" v="3"/>
        <pc:sldMkLst>
          <pc:docMk/>
          <pc:sldMk cId="3207354504" sldId="383"/>
        </pc:sldMkLst>
        <pc:spChg chg="mod ord">
          <ac:chgData name="David Polite" userId="S::dapolite@microsoft.com::e09d7110-74e9-4304-8efc-0543c1ae46f0" providerId="AD" clId="Web-{5917AF9F-B06D-0000-D567-E3190AE1AD3B}" dt="2021-02-26T17:01:05.749" v="3"/>
          <ac:spMkLst>
            <pc:docMk/>
            <pc:sldMk cId="3207354504" sldId="383"/>
            <ac:spMk id="2" creationId="{EBD427CC-1969-4E11-9D12-55AE5516EA30}"/>
          </ac:spMkLst>
        </pc:spChg>
        <pc:spChg chg="mod ord">
          <ac:chgData name="David Polite" userId="S::dapolite@microsoft.com::e09d7110-74e9-4304-8efc-0543c1ae46f0" providerId="AD" clId="Web-{5917AF9F-B06D-0000-D567-E3190AE1AD3B}" dt="2021-02-26T17:01:05.749" v="3"/>
          <ac:spMkLst>
            <pc:docMk/>
            <pc:sldMk cId="3207354504" sldId="383"/>
            <ac:spMk id="3" creationId="{8DE4A05E-BB75-43F2-97AF-5DCD283A8B02}"/>
          </ac:spMkLst>
        </pc:spChg>
      </pc:sldChg>
      <pc:sldChg chg="modSp mod modClrScheme chgLayout">
        <pc:chgData name="David Polite" userId="S::dapolite@microsoft.com::e09d7110-74e9-4304-8efc-0543c1ae46f0" providerId="AD" clId="Web-{5917AF9F-B06D-0000-D567-E3190AE1AD3B}" dt="2021-02-26T17:01:12.499" v="4"/>
        <pc:sldMkLst>
          <pc:docMk/>
          <pc:sldMk cId="570674757" sldId="384"/>
        </pc:sldMkLst>
        <pc:spChg chg="mod ord">
          <ac:chgData name="David Polite" userId="S::dapolite@microsoft.com::e09d7110-74e9-4304-8efc-0543c1ae46f0" providerId="AD" clId="Web-{5917AF9F-B06D-0000-D567-E3190AE1AD3B}" dt="2021-02-26T17:01:12.499" v="4"/>
          <ac:spMkLst>
            <pc:docMk/>
            <pc:sldMk cId="570674757" sldId="384"/>
            <ac:spMk id="2" creationId="{EBD427CC-1969-4E11-9D12-55AE5516EA30}"/>
          </ac:spMkLst>
        </pc:spChg>
        <pc:spChg chg="mod ord">
          <ac:chgData name="David Polite" userId="S::dapolite@microsoft.com::e09d7110-74e9-4304-8efc-0543c1ae46f0" providerId="AD" clId="Web-{5917AF9F-B06D-0000-D567-E3190AE1AD3B}" dt="2021-02-26T17:01:12.499" v="4"/>
          <ac:spMkLst>
            <pc:docMk/>
            <pc:sldMk cId="570674757" sldId="384"/>
            <ac:spMk id="3" creationId="{8DE4A05E-BB75-43F2-97AF-5DCD283A8B02}"/>
          </ac:spMkLst>
        </pc:spChg>
      </pc:sldChg>
    </pc:docChg>
  </pc:docChgLst>
  <pc:docChgLst>
    <pc:chgData name="Davide Benvegnu" userId="S::dabenveg@microsoft.com::98b54e3e-ff4c-42eb-95d2-6c71212f0ac6" providerId="AD" clId="Web-{986AB49F-A0BF-0000-D1F2-3B8D9E48DECA}"/>
    <pc:docChg chg="mod">
      <pc:chgData name="Davide Benvegnu" userId="S::dabenveg@microsoft.com::98b54e3e-ff4c-42eb-95d2-6c71212f0ac6" providerId="AD" clId="Web-{986AB49F-A0BF-0000-D1F2-3B8D9E48DECA}" dt="2021-03-15T06:08:19.625" v="3"/>
      <pc:docMkLst>
        <pc:docMk/>
      </pc:docMkLst>
      <pc:sldChg chg="modCm">
        <pc:chgData name="Davide Benvegnu" userId="S::dabenveg@microsoft.com::98b54e3e-ff4c-42eb-95d2-6c71212f0ac6" providerId="AD" clId="Web-{986AB49F-A0BF-0000-D1F2-3B8D9E48DECA}" dt="2021-03-15T06:05:35.376" v="1"/>
        <pc:sldMkLst>
          <pc:docMk/>
          <pc:sldMk cId="681785615" sldId="260"/>
        </pc:sldMkLst>
      </pc:sldChg>
      <pc:sldChg chg="addCm modCm">
        <pc:chgData name="Davide Benvegnu" userId="S::dabenveg@microsoft.com::98b54e3e-ff4c-42eb-95d2-6c71212f0ac6" providerId="AD" clId="Web-{986AB49F-A0BF-0000-D1F2-3B8D9E48DECA}" dt="2021-03-15T06:08:19.625" v="3"/>
        <pc:sldMkLst>
          <pc:docMk/>
          <pc:sldMk cId="2768885278" sldId="310"/>
        </pc:sldMkLst>
      </pc:sldChg>
    </pc:docChg>
  </pc:docChgLst>
  <pc:docChgLst>
    <pc:chgData name="David Polite" userId="S::dapolite@microsoft.com::e09d7110-74e9-4304-8efc-0543c1ae46f0" providerId="AD" clId="Web-{5816C09F-2061-0000-D1F2-3EC1EA738E3F}"/>
    <pc:docChg chg="modSld">
      <pc:chgData name="David Polite" userId="S::dapolite@microsoft.com::e09d7110-74e9-4304-8efc-0543c1ae46f0" providerId="AD" clId="Web-{5816C09F-2061-0000-D1F2-3EC1EA738E3F}" dt="2021-04-20T12:25:28.398" v="149" actId="20577"/>
      <pc:docMkLst>
        <pc:docMk/>
      </pc:docMkLst>
      <pc:sldChg chg="modSp">
        <pc:chgData name="David Polite" userId="S::dapolite@microsoft.com::e09d7110-74e9-4304-8efc-0543c1ae46f0" providerId="AD" clId="Web-{5816C09F-2061-0000-D1F2-3EC1EA738E3F}" dt="2021-04-20T12:21:33.330" v="19" actId="20577"/>
        <pc:sldMkLst>
          <pc:docMk/>
          <pc:sldMk cId="1373279386" sldId="379"/>
        </pc:sldMkLst>
        <pc:spChg chg="mod">
          <ac:chgData name="David Polite" userId="S::dapolite@microsoft.com::e09d7110-74e9-4304-8efc-0543c1ae46f0" providerId="AD" clId="Web-{5816C09F-2061-0000-D1F2-3EC1EA738E3F}" dt="2021-04-20T12:21:33.330" v="19" actId="20577"/>
          <ac:spMkLst>
            <pc:docMk/>
            <pc:sldMk cId="1373279386" sldId="379"/>
            <ac:spMk id="4" creationId="{2E6294AD-5E81-DC4C-AF5A-8F28F6B911A4}"/>
          </ac:spMkLst>
        </pc:spChg>
        <pc:spChg chg="mod">
          <ac:chgData name="David Polite" userId="S::dapolite@microsoft.com::e09d7110-74e9-4304-8efc-0543c1ae46f0" providerId="AD" clId="Web-{5816C09F-2061-0000-D1F2-3EC1EA738E3F}" dt="2021-04-20T12:21:13.736" v="6" actId="20577"/>
          <ac:spMkLst>
            <pc:docMk/>
            <pc:sldMk cId="1373279386" sldId="379"/>
            <ac:spMk id="5" creationId="{28C7B76F-C83F-0F49-8A43-1C95BE1C8D5C}"/>
          </ac:spMkLst>
        </pc:spChg>
        <pc:spChg chg="mod">
          <ac:chgData name="David Polite" userId="S::dapolite@microsoft.com::e09d7110-74e9-4304-8efc-0543c1ae46f0" providerId="AD" clId="Web-{5816C09F-2061-0000-D1F2-3EC1EA738E3F}" dt="2021-04-20T12:21:02.892" v="2" actId="20577"/>
          <ac:spMkLst>
            <pc:docMk/>
            <pc:sldMk cId="1373279386" sldId="379"/>
            <ac:spMk id="7" creationId="{DD9E34AA-5F85-6942-97F6-A402E221A01C}"/>
          </ac:spMkLst>
        </pc:spChg>
      </pc:sldChg>
      <pc:sldChg chg="modSp">
        <pc:chgData name="David Polite" userId="S::dapolite@microsoft.com::e09d7110-74e9-4304-8efc-0543c1ae46f0" providerId="AD" clId="Web-{5816C09F-2061-0000-D1F2-3EC1EA738E3F}" dt="2021-04-20T12:25:28.398" v="149" actId="20577"/>
        <pc:sldMkLst>
          <pc:docMk/>
          <pc:sldMk cId="1895194114" sldId="386"/>
        </pc:sldMkLst>
        <pc:spChg chg="mod">
          <ac:chgData name="David Polite" userId="S::dapolite@microsoft.com::e09d7110-74e9-4304-8efc-0543c1ae46f0" providerId="AD" clId="Web-{5816C09F-2061-0000-D1F2-3EC1EA738E3F}" dt="2021-04-20T12:25:28.398" v="149" actId="20577"/>
          <ac:spMkLst>
            <pc:docMk/>
            <pc:sldMk cId="1895194114" sldId="386"/>
            <ac:spMk id="2" creationId="{2221B24D-674B-4A44-B28D-C46B043B7DFD}"/>
          </ac:spMkLst>
        </pc:spChg>
        <pc:spChg chg="mod">
          <ac:chgData name="David Polite" userId="S::dapolite@microsoft.com::e09d7110-74e9-4304-8efc-0543c1ae46f0" providerId="AD" clId="Web-{5816C09F-2061-0000-D1F2-3EC1EA738E3F}" dt="2021-04-20T12:21:44.627" v="30" actId="20577"/>
          <ac:spMkLst>
            <pc:docMk/>
            <pc:sldMk cId="1895194114" sldId="386"/>
            <ac:spMk id="3" creationId="{3B461588-F23F-794D-A7CB-9D470E913D6E}"/>
          </ac:spMkLst>
        </pc:spChg>
      </pc:sldChg>
    </pc:docChg>
  </pc:docChgLst>
  <pc:docChgLst>
    <pc:chgData name="Hector Alfaro" userId="S::healfaro@microsoft.com::9e69755c-367b-4291-b98c-fb333f61b690" providerId="AD" clId="Web-{58C9AC9F-10E0-0000-D58B-086A173AF84D}"/>
    <pc:docChg chg="mod">
      <pc:chgData name="Hector Alfaro" userId="S::healfaro@microsoft.com::9e69755c-367b-4291-b98c-fb333f61b690" providerId="AD" clId="Web-{58C9AC9F-10E0-0000-D58B-086A173AF84D}" dt="2021-02-19T13:15:46.741" v="4"/>
      <pc:docMkLst>
        <pc:docMk/>
      </pc:docMkLst>
      <pc:sldChg chg="addCm">
        <pc:chgData name="Hector Alfaro" userId="S::healfaro@microsoft.com::9e69755c-367b-4291-b98c-fb333f61b690" providerId="AD" clId="Web-{58C9AC9F-10E0-0000-D58B-086A173AF84D}" dt="2021-02-19T13:10:58.232" v="1"/>
        <pc:sldMkLst>
          <pc:docMk/>
          <pc:sldMk cId="2768885278" sldId="310"/>
        </pc:sldMkLst>
      </pc:sldChg>
      <pc:sldChg chg="addCm">
        <pc:chgData name="Hector Alfaro" userId="S::healfaro@microsoft.com::9e69755c-367b-4291-b98c-fb333f61b690" providerId="AD" clId="Web-{58C9AC9F-10E0-0000-D58B-086A173AF84D}" dt="2021-02-19T13:12:24.484" v="3"/>
        <pc:sldMkLst>
          <pc:docMk/>
          <pc:sldMk cId="2014840458" sldId="311"/>
        </pc:sldMkLst>
      </pc:sldChg>
      <pc:sldChg chg="addCm">
        <pc:chgData name="Hector Alfaro" userId="S::healfaro@microsoft.com::9e69755c-367b-4291-b98c-fb333f61b690" providerId="AD" clId="Web-{58C9AC9F-10E0-0000-D58B-086A173AF84D}" dt="2021-02-19T13:15:46.741" v="4"/>
        <pc:sldMkLst>
          <pc:docMk/>
          <pc:sldMk cId="3022547652" sldId="321"/>
        </pc:sldMkLst>
      </pc:sldChg>
    </pc:docChg>
  </pc:docChgLst>
  <pc:docChgLst>
    <pc:chgData name="Briana Swift" userId="S::brswift@microsoft.com::54421b65-fbbc-4877-97ec-d3d86ee727be" providerId="AD" clId="Web-{9B77AC9F-D0DF-0000-D567-E387F95B5A1C}"/>
    <pc:docChg chg="modSld">
      <pc:chgData name="Briana Swift" userId="S::brswift@microsoft.com::54421b65-fbbc-4877-97ec-d3d86ee727be" providerId="AD" clId="Web-{9B77AC9F-D0DF-0000-D567-E387F95B5A1C}" dt="2021-02-18T13:21:27.150" v="35" actId="20577"/>
      <pc:docMkLst>
        <pc:docMk/>
      </pc:docMkLst>
      <pc:sldChg chg="modSp">
        <pc:chgData name="Briana Swift" userId="S::brswift@microsoft.com::54421b65-fbbc-4877-97ec-d3d86ee727be" providerId="AD" clId="Web-{9B77AC9F-D0DF-0000-D567-E387F95B5A1C}" dt="2021-02-18T13:21:27.150" v="35" actId="20577"/>
        <pc:sldMkLst>
          <pc:docMk/>
          <pc:sldMk cId="1373279386" sldId="379"/>
        </pc:sldMkLst>
        <pc:spChg chg="mod">
          <ac:chgData name="Briana Swift" userId="S::brswift@microsoft.com::54421b65-fbbc-4877-97ec-d3d86ee727be" providerId="AD" clId="Web-{9B77AC9F-D0DF-0000-D567-E387F95B5A1C}" dt="2021-02-18T13:21:27.150" v="35" actId="20577"/>
          <ac:spMkLst>
            <pc:docMk/>
            <pc:sldMk cId="1373279386" sldId="379"/>
            <ac:spMk id="4" creationId="{2E6294AD-5E81-DC4C-AF5A-8F28F6B911A4}"/>
          </ac:spMkLst>
        </pc:spChg>
      </pc:sldChg>
    </pc:docChg>
  </pc:docChgLst>
  <pc:docChgLst>
    <pc:chgData name="Briana Swift" userId="S::brswift@microsoft.com::54421b65-fbbc-4877-97ec-d3d86ee727be" providerId="AD" clId="Web-{5D6EAE9F-9025-0000-D567-ECE012A978B8}"/>
    <pc:docChg chg="modSld">
      <pc:chgData name="Briana Swift" userId="S::brswift@microsoft.com::54421b65-fbbc-4877-97ec-d3d86ee727be" providerId="AD" clId="Web-{5D6EAE9F-9025-0000-D567-ECE012A978B8}" dt="2021-02-24T15:47:35.314" v="0" actId="1076"/>
      <pc:docMkLst>
        <pc:docMk/>
      </pc:docMkLst>
      <pc:sldChg chg="modSp">
        <pc:chgData name="Briana Swift" userId="S::brswift@microsoft.com::54421b65-fbbc-4877-97ec-d3d86ee727be" providerId="AD" clId="Web-{5D6EAE9F-9025-0000-D567-ECE012A978B8}" dt="2021-02-24T15:47:35.314" v="0" actId="1076"/>
        <pc:sldMkLst>
          <pc:docMk/>
          <pc:sldMk cId="2768885278" sldId="310"/>
        </pc:sldMkLst>
        <pc:spChg chg="mod">
          <ac:chgData name="Briana Swift" userId="S::brswift@microsoft.com::54421b65-fbbc-4877-97ec-d3d86ee727be" providerId="AD" clId="Web-{5D6EAE9F-9025-0000-D567-ECE012A978B8}" dt="2021-02-24T15:47:35.314" v="0" actId="1076"/>
          <ac:spMkLst>
            <pc:docMk/>
            <pc:sldMk cId="2768885278" sldId="310"/>
            <ac:spMk id="4" creationId="{0BCDC295-9FB7-436C-921D-88E461F464A4}"/>
          </ac:spMkLst>
        </pc:spChg>
      </pc:sldChg>
    </pc:docChg>
  </pc:docChgLst>
  <pc:docChgLst>
    <pc:chgData name="David Polite" userId="S::dapolite@microsoft.com::e09d7110-74e9-4304-8efc-0543c1ae46f0" providerId="AD" clId="Web-{AA83B59F-00CD-0000-D1F2-39E60E53E4EA}"/>
    <pc:docChg chg="">
      <pc:chgData name="David Polite" userId="S::dapolite@microsoft.com::e09d7110-74e9-4304-8efc-0543c1ae46f0" providerId="AD" clId="Web-{AA83B59F-00CD-0000-D1F2-39E60E53E4EA}" dt="2021-03-18T15:57:33.563" v="10"/>
      <pc:docMkLst>
        <pc:docMk/>
      </pc:docMkLst>
      <pc:sldChg chg="delCm">
        <pc:chgData name="David Polite" userId="S::dapolite@microsoft.com::e09d7110-74e9-4304-8efc-0543c1ae46f0" providerId="AD" clId="Web-{AA83B59F-00CD-0000-D1F2-39E60E53E4EA}" dt="2021-03-18T15:57:05.139" v="0"/>
        <pc:sldMkLst>
          <pc:docMk/>
          <pc:sldMk cId="681785615" sldId="260"/>
        </pc:sldMkLst>
      </pc:sldChg>
      <pc:sldChg chg="delCm">
        <pc:chgData name="David Polite" userId="S::dapolite@microsoft.com::e09d7110-74e9-4304-8efc-0543c1ae46f0" providerId="AD" clId="Web-{AA83B59F-00CD-0000-D1F2-39E60E53E4EA}" dt="2021-03-18T15:57:08.046" v="1"/>
        <pc:sldMkLst>
          <pc:docMk/>
          <pc:sldMk cId="2701477065" sldId="263"/>
        </pc:sldMkLst>
      </pc:sldChg>
      <pc:sldChg chg="delCm">
        <pc:chgData name="David Polite" userId="S::dapolite@microsoft.com::e09d7110-74e9-4304-8efc-0543c1ae46f0" providerId="AD" clId="Web-{AA83B59F-00CD-0000-D1F2-39E60E53E4EA}" dt="2021-03-18T15:57:30.500" v="9"/>
        <pc:sldMkLst>
          <pc:docMk/>
          <pc:sldMk cId="3519025725" sldId="264"/>
        </pc:sldMkLst>
      </pc:sldChg>
      <pc:sldChg chg="delCm">
        <pc:chgData name="David Polite" userId="S::dapolite@microsoft.com::e09d7110-74e9-4304-8efc-0543c1ae46f0" providerId="AD" clId="Web-{AA83B59F-00CD-0000-D1F2-39E60E53E4EA}" dt="2021-03-18T15:57:33.563" v="10"/>
        <pc:sldMkLst>
          <pc:docMk/>
          <pc:sldMk cId="331726929" sldId="265"/>
        </pc:sldMkLst>
      </pc:sldChg>
      <pc:sldChg chg="delCm">
        <pc:chgData name="David Polite" userId="S::dapolite@microsoft.com::e09d7110-74e9-4304-8efc-0543c1ae46f0" providerId="AD" clId="Web-{AA83B59F-00CD-0000-D1F2-39E60E53E4EA}" dt="2021-03-18T15:57:11.062" v="2"/>
        <pc:sldMkLst>
          <pc:docMk/>
          <pc:sldMk cId="2768885278" sldId="310"/>
        </pc:sldMkLst>
      </pc:sldChg>
      <pc:sldChg chg="delCm">
        <pc:chgData name="David Polite" userId="S::dapolite@microsoft.com::e09d7110-74e9-4304-8efc-0543c1ae46f0" providerId="AD" clId="Web-{AA83B59F-00CD-0000-D1F2-39E60E53E4EA}" dt="2021-03-18T15:57:22.484" v="6"/>
        <pc:sldMkLst>
          <pc:docMk/>
          <pc:sldMk cId="3737948274" sldId="312"/>
        </pc:sldMkLst>
      </pc:sldChg>
      <pc:sldChg chg="delCm">
        <pc:chgData name="David Polite" userId="S::dapolite@microsoft.com::e09d7110-74e9-4304-8efc-0543c1ae46f0" providerId="AD" clId="Web-{AA83B59F-00CD-0000-D1F2-39E60E53E4EA}" dt="2021-03-18T15:57:19.265" v="5"/>
        <pc:sldMkLst>
          <pc:docMk/>
          <pc:sldMk cId="646059536" sldId="320"/>
        </pc:sldMkLst>
      </pc:sldChg>
      <pc:sldChg chg="delCm">
        <pc:chgData name="David Polite" userId="S::dapolite@microsoft.com::e09d7110-74e9-4304-8efc-0543c1ae46f0" providerId="AD" clId="Web-{AA83B59F-00CD-0000-D1F2-39E60E53E4EA}" dt="2021-03-18T15:57:17.421" v="4"/>
        <pc:sldMkLst>
          <pc:docMk/>
          <pc:sldMk cId="3022547652" sldId="321"/>
        </pc:sldMkLst>
      </pc:sldChg>
      <pc:sldChg chg="delCm">
        <pc:chgData name="David Polite" userId="S::dapolite@microsoft.com::e09d7110-74e9-4304-8efc-0543c1ae46f0" providerId="AD" clId="Web-{AA83B59F-00CD-0000-D1F2-39E60E53E4EA}" dt="2021-03-18T15:57:26.844" v="8"/>
        <pc:sldMkLst>
          <pc:docMk/>
          <pc:sldMk cId="2245494991" sldId="344"/>
        </pc:sldMkLst>
      </pc:sldChg>
    </pc:docChg>
  </pc:docChgLst>
  <pc:docChgLst>
    <pc:chgData name="Tiago Pascoal" userId="S::tipascoa@microsoft.com::a2eb2c44-951b-4775-90b0-ed17cdc74929" providerId="AD" clId="Web-{DC1C28E1-037D-36E4-C9AD-F0D5513B4123}"/>
    <pc:docChg chg="">
      <pc:chgData name="Tiago Pascoal" userId="S::tipascoa@microsoft.com::a2eb2c44-951b-4775-90b0-ed17cdc74929" providerId="AD" clId="Web-{DC1C28E1-037D-36E4-C9AD-F0D5513B4123}" dt="2021-03-12T10:43:51.295" v="2"/>
      <pc:docMkLst>
        <pc:docMk/>
      </pc:docMkLst>
      <pc:sldChg chg="addCm">
        <pc:chgData name="Tiago Pascoal" userId="S::tipascoa@microsoft.com::a2eb2c44-951b-4775-90b0-ed17cdc74929" providerId="AD" clId="Web-{DC1C28E1-037D-36E4-C9AD-F0D5513B4123}" dt="2021-03-12T10:43:51.295" v="2"/>
        <pc:sldMkLst>
          <pc:docMk/>
          <pc:sldMk cId="681785615" sldId="260"/>
        </pc:sldMkLst>
      </pc:sldChg>
      <pc:sldChg chg="addCm modCm">
        <pc:chgData name="Tiago Pascoal" userId="S::tipascoa@microsoft.com::a2eb2c44-951b-4775-90b0-ed17cdc74929" providerId="AD" clId="Web-{DC1C28E1-037D-36E4-C9AD-F0D5513B4123}" dt="2021-03-12T10:31:51.218" v="1"/>
        <pc:sldMkLst>
          <pc:docMk/>
          <pc:sldMk cId="2245494991" sldId="344"/>
        </pc:sldMkLst>
      </pc:sldChg>
    </pc:docChg>
  </pc:docChgLst>
  <pc:docChgLst>
    <pc:chgData name="Briana Swift" userId="S::brswift@microsoft.com::54421b65-fbbc-4877-97ec-d3d86ee727be" providerId="AD" clId="Web-{B382B39F-2053-0000-D58B-0671DE192D09}"/>
    <pc:docChg chg="modSld">
      <pc:chgData name="Briana Swift" userId="S::brswift@microsoft.com::54421b65-fbbc-4877-97ec-d3d86ee727be" providerId="AD" clId="Web-{B382B39F-2053-0000-D58B-0671DE192D09}" dt="2021-03-12T10:39:53.990" v="86"/>
      <pc:docMkLst>
        <pc:docMk/>
      </pc:docMkLst>
      <pc:sldChg chg="modSp">
        <pc:chgData name="Briana Swift" userId="S::brswift@microsoft.com::54421b65-fbbc-4877-97ec-d3d86ee727be" providerId="AD" clId="Web-{B382B39F-2053-0000-D58B-0671DE192D09}" dt="2021-03-12T10:32:50.634" v="0" actId="14100"/>
        <pc:sldMkLst>
          <pc:docMk/>
          <pc:sldMk cId="681785615" sldId="260"/>
        </pc:sldMkLst>
        <pc:spChg chg="mod">
          <ac:chgData name="Briana Swift" userId="S::brswift@microsoft.com::54421b65-fbbc-4877-97ec-d3d86ee727be" providerId="AD" clId="Web-{B382B39F-2053-0000-D58B-0671DE192D09}" dt="2021-03-12T10:32:50.634" v="0" actId="14100"/>
          <ac:spMkLst>
            <pc:docMk/>
            <pc:sldMk cId="681785615" sldId="260"/>
            <ac:spMk id="363" creationId="{00000000-0000-0000-0000-000000000000}"/>
          </ac:spMkLst>
        </pc:spChg>
      </pc:sldChg>
      <pc:sldChg chg="addSp modSp modCm modNotes">
        <pc:chgData name="Briana Swift" userId="S::brswift@microsoft.com::54421b65-fbbc-4877-97ec-d3d86ee727be" providerId="AD" clId="Web-{B382B39F-2053-0000-D58B-0671DE192D09}" dt="2021-03-12T10:39:53.990" v="86"/>
        <pc:sldMkLst>
          <pc:docMk/>
          <pc:sldMk cId="331726929" sldId="265"/>
        </pc:sldMkLst>
        <pc:spChg chg="add mod">
          <ac:chgData name="Briana Swift" userId="S::brswift@microsoft.com::54421b65-fbbc-4877-97ec-d3d86ee727be" providerId="AD" clId="Web-{B382B39F-2053-0000-D58B-0671DE192D09}" dt="2021-03-12T10:38:12.253" v="61" actId="1076"/>
          <ac:spMkLst>
            <pc:docMk/>
            <pc:sldMk cId="331726929" sldId="265"/>
            <ac:spMk id="2" creationId="{FF296B70-BCFF-406C-87EC-44259A394401}"/>
          </ac:spMkLst>
        </pc:spChg>
        <pc:picChg chg="mod">
          <ac:chgData name="Briana Swift" userId="S::brswift@microsoft.com::54421b65-fbbc-4877-97ec-d3d86ee727be" providerId="AD" clId="Web-{B382B39F-2053-0000-D58B-0671DE192D09}" dt="2021-03-12T10:37:27.970" v="18" actId="1076"/>
          <ac:picMkLst>
            <pc:docMk/>
            <pc:sldMk cId="331726929" sldId="265"/>
            <ac:picMk id="3" creationId="{DF99B1AC-3332-44F4-B288-E3DEA6A8965E}"/>
          </ac:picMkLst>
        </pc:picChg>
      </pc:sldChg>
      <pc:sldChg chg="modSp">
        <pc:chgData name="Briana Swift" userId="S::brswift@microsoft.com::54421b65-fbbc-4877-97ec-d3d86ee727be" providerId="AD" clId="Web-{B382B39F-2053-0000-D58B-0671DE192D09}" dt="2021-03-12T10:38:41.894" v="80" actId="1076"/>
        <pc:sldMkLst>
          <pc:docMk/>
          <pc:sldMk cId="1959465304" sldId="268"/>
        </pc:sldMkLst>
        <pc:spChg chg="mod">
          <ac:chgData name="Briana Swift" userId="S::brswift@microsoft.com::54421b65-fbbc-4877-97ec-d3d86ee727be" providerId="AD" clId="Web-{B382B39F-2053-0000-D58B-0671DE192D09}" dt="2021-03-12T10:38:41.894" v="80" actId="1076"/>
          <ac:spMkLst>
            <pc:docMk/>
            <pc:sldMk cId="1959465304" sldId="268"/>
            <ac:spMk id="457" creationId="{00000000-0000-0000-0000-000000000000}"/>
          </ac:spMkLst>
        </pc:spChg>
      </pc:sldChg>
      <pc:sldChg chg="modSp">
        <pc:chgData name="Briana Swift" userId="S::brswift@microsoft.com::54421b65-fbbc-4877-97ec-d3d86ee727be" providerId="AD" clId="Web-{B382B39F-2053-0000-D58B-0671DE192D09}" dt="2021-03-12T10:34:35.356" v="11" actId="20577"/>
        <pc:sldMkLst>
          <pc:docMk/>
          <pc:sldMk cId="344679815" sldId="314"/>
        </pc:sldMkLst>
        <pc:spChg chg="mod">
          <ac:chgData name="Briana Swift" userId="S::brswift@microsoft.com::54421b65-fbbc-4877-97ec-d3d86ee727be" providerId="AD" clId="Web-{B382B39F-2053-0000-D58B-0671DE192D09}" dt="2021-03-12T10:34:35.356" v="11" actId="20577"/>
          <ac:spMkLst>
            <pc:docMk/>
            <pc:sldMk cId="344679815" sldId="314"/>
            <ac:spMk id="257" creationId="{00000000-0000-0000-0000-000000000000}"/>
          </ac:spMkLst>
        </pc:spChg>
      </pc:sldChg>
      <pc:sldChg chg="modSp">
        <pc:chgData name="Briana Swift" userId="S::brswift@microsoft.com::54421b65-fbbc-4877-97ec-d3d86ee727be" providerId="AD" clId="Web-{B382B39F-2053-0000-D58B-0671DE192D09}" dt="2021-03-12T10:35:23.560" v="16" actId="1076"/>
        <pc:sldMkLst>
          <pc:docMk/>
          <pc:sldMk cId="1800572984" sldId="318"/>
        </pc:sldMkLst>
        <pc:spChg chg="mod">
          <ac:chgData name="Briana Swift" userId="S::brswift@microsoft.com::54421b65-fbbc-4877-97ec-d3d86ee727be" providerId="AD" clId="Web-{B382B39F-2053-0000-D58B-0671DE192D09}" dt="2021-03-12T10:35:23.560" v="16" actId="1076"/>
          <ac:spMkLst>
            <pc:docMk/>
            <pc:sldMk cId="1800572984" sldId="318"/>
            <ac:spMk id="12" creationId="{B760A69E-76CF-40A7-8724-F7649B532294}"/>
          </ac:spMkLst>
        </pc:spChg>
        <pc:spChg chg="mod">
          <ac:chgData name="Briana Swift" userId="S::brswift@microsoft.com::54421b65-fbbc-4877-97ec-d3d86ee727be" providerId="AD" clId="Web-{B382B39F-2053-0000-D58B-0671DE192D09}" dt="2021-03-12T10:35:19.889" v="15" actId="1076"/>
          <ac:spMkLst>
            <pc:docMk/>
            <pc:sldMk cId="1800572984" sldId="318"/>
            <ac:spMk id="14" creationId="{D3B1B684-1A7E-4E17-862E-3D14970556BD}"/>
          </ac:spMkLst>
        </pc:spChg>
        <pc:picChg chg="mod">
          <ac:chgData name="Briana Swift" userId="S::brswift@microsoft.com::54421b65-fbbc-4877-97ec-d3d86ee727be" providerId="AD" clId="Web-{B382B39F-2053-0000-D58B-0671DE192D09}" dt="2021-03-12T10:35:15.685" v="14" actId="1076"/>
          <ac:picMkLst>
            <pc:docMk/>
            <pc:sldMk cId="1800572984" sldId="318"/>
            <ac:picMk id="283" creationId="{00000000-0000-0000-0000-000000000000}"/>
          </ac:picMkLst>
        </pc:picChg>
      </pc:sldChg>
      <pc:sldChg chg="modSp">
        <pc:chgData name="Briana Swift" userId="S::brswift@microsoft.com::54421b65-fbbc-4877-97ec-d3d86ee727be" providerId="AD" clId="Web-{B382B39F-2053-0000-D58B-0671DE192D09}" dt="2021-03-12T10:35:06.498" v="12" actId="1076"/>
        <pc:sldMkLst>
          <pc:docMk/>
          <pc:sldMk cId="1331882138" sldId="319"/>
        </pc:sldMkLst>
        <pc:spChg chg="mod">
          <ac:chgData name="Briana Swift" userId="S::brswift@microsoft.com::54421b65-fbbc-4877-97ec-d3d86ee727be" providerId="AD" clId="Web-{B382B39F-2053-0000-D58B-0671DE192D09}" dt="2021-03-12T10:35:06.498" v="12" actId="1076"/>
          <ac:spMkLst>
            <pc:docMk/>
            <pc:sldMk cId="1331882138" sldId="319"/>
            <ac:spMk id="11" creationId="{B0A5D31E-DCB3-4D24-AD8B-6B32C28EC820}"/>
          </ac:spMkLst>
        </pc:spChg>
      </pc:sldChg>
      <pc:sldChg chg="modSp modCm">
        <pc:chgData name="Briana Swift" userId="S::brswift@microsoft.com::54421b65-fbbc-4877-97ec-d3d86ee727be" providerId="AD" clId="Web-{B382B39F-2053-0000-D58B-0671DE192D09}" dt="2021-03-12T10:33:56.855" v="9"/>
        <pc:sldMkLst>
          <pc:docMk/>
          <pc:sldMk cId="3022547652" sldId="321"/>
        </pc:sldMkLst>
        <pc:spChg chg="mod">
          <ac:chgData name="Briana Swift" userId="S::brswift@microsoft.com::54421b65-fbbc-4877-97ec-d3d86ee727be" providerId="AD" clId="Web-{B382B39F-2053-0000-D58B-0671DE192D09}" dt="2021-03-12T10:33:54.199" v="8" actId="20577"/>
          <ac:spMkLst>
            <pc:docMk/>
            <pc:sldMk cId="3022547652" sldId="321"/>
            <ac:spMk id="212" creationId="{00000000-0000-0000-0000-000000000000}"/>
          </ac:spMkLst>
        </pc:spChg>
      </pc:sldChg>
      <pc:sldChg chg="modSp">
        <pc:chgData name="Briana Swift" userId="S::brswift@microsoft.com::54421b65-fbbc-4877-97ec-d3d86ee727be" providerId="AD" clId="Web-{B382B39F-2053-0000-D58B-0671DE192D09}" dt="2021-03-12T10:38:22.862" v="78" actId="20577"/>
        <pc:sldMkLst>
          <pc:docMk/>
          <pc:sldMk cId="2843471173" sldId="342"/>
        </pc:sldMkLst>
        <pc:spChg chg="mod">
          <ac:chgData name="Briana Swift" userId="S::brswift@microsoft.com::54421b65-fbbc-4877-97ec-d3d86ee727be" providerId="AD" clId="Web-{B382B39F-2053-0000-D58B-0671DE192D09}" dt="2021-03-12T10:38:22.862" v="78" actId="20577"/>
          <ac:spMkLst>
            <pc:docMk/>
            <pc:sldMk cId="2843471173" sldId="342"/>
            <ac:spMk id="3" creationId="{8EDA51F5-36B6-4596-8644-E7592ADB21F9}"/>
          </ac:spMkLst>
        </pc:spChg>
      </pc:sldChg>
      <pc:sldChg chg="modSp">
        <pc:chgData name="Briana Swift" userId="S::brswift@microsoft.com::54421b65-fbbc-4877-97ec-d3d86ee727be" providerId="AD" clId="Web-{B382B39F-2053-0000-D58B-0671DE192D09}" dt="2021-03-12T10:39:07.457" v="81" actId="20577"/>
        <pc:sldMkLst>
          <pc:docMk/>
          <pc:sldMk cId="3243678624" sldId="385"/>
        </pc:sldMkLst>
        <pc:spChg chg="mod">
          <ac:chgData name="Briana Swift" userId="S::brswift@microsoft.com::54421b65-fbbc-4877-97ec-d3d86ee727be" providerId="AD" clId="Web-{B382B39F-2053-0000-D58B-0671DE192D09}" dt="2021-03-12T10:38:34.269" v="79" actId="20577"/>
          <ac:spMkLst>
            <pc:docMk/>
            <pc:sldMk cId="3243678624" sldId="385"/>
            <ac:spMk id="3" creationId="{8EDA51F5-36B6-4596-8644-E7592ADB21F9}"/>
          </ac:spMkLst>
        </pc:spChg>
        <pc:spChg chg="mod">
          <ac:chgData name="Briana Swift" userId="S::brswift@microsoft.com::54421b65-fbbc-4877-97ec-d3d86ee727be" providerId="AD" clId="Web-{B382B39F-2053-0000-D58B-0671DE192D09}" dt="2021-03-12T10:39:07.457" v="81" actId="20577"/>
          <ac:spMkLst>
            <pc:docMk/>
            <pc:sldMk cId="3243678624" sldId="385"/>
            <ac:spMk id="5" creationId="{E254D0CF-616C-4608-BDE4-1710B4429E44}"/>
          </ac:spMkLst>
        </pc:spChg>
      </pc:sldChg>
    </pc:docChg>
  </pc:docChgLst>
  <pc:docChgLst>
    <pc:chgData name="Briana Swift" userId="S::brswift@microsoft.com::54421b65-fbbc-4877-97ec-d3d86ee727be" providerId="AD" clId="Web-{B319AC9F-607F-0000-D567-E75108E7BBB2}"/>
    <pc:docChg chg="addSld modSld sldOrd modSection">
      <pc:chgData name="Briana Swift" userId="S::brswift@microsoft.com::54421b65-fbbc-4877-97ec-d3d86ee727be" providerId="AD" clId="Web-{B319AC9F-607F-0000-D567-E75108E7BBB2}" dt="2021-02-17T10:00:40.779" v="56" actId="20577"/>
      <pc:docMkLst>
        <pc:docMk/>
      </pc:docMkLst>
      <pc:sldChg chg="modSp new mod ord modShow">
        <pc:chgData name="Briana Swift" userId="S::brswift@microsoft.com::54421b65-fbbc-4877-97ec-d3d86ee727be" providerId="AD" clId="Web-{B319AC9F-607F-0000-D567-E75108E7BBB2}" dt="2021-02-17T10:00:05.856" v="17"/>
        <pc:sldMkLst>
          <pc:docMk/>
          <pc:sldMk cId="1643194603" sldId="380"/>
        </pc:sldMkLst>
        <pc:spChg chg="mod">
          <ac:chgData name="Briana Swift" userId="S::brswift@microsoft.com::54421b65-fbbc-4877-97ec-d3d86ee727be" providerId="AD" clId="Web-{B319AC9F-607F-0000-D567-E75108E7BBB2}" dt="2021-02-17T10:00:00.106" v="15" actId="20577"/>
          <ac:spMkLst>
            <pc:docMk/>
            <pc:sldMk cId="1643194603" sldId="380"/>
            <ac:spMk id="2" creationId="{EBD427CC-1969-4E11-9D12-55AE5516EA30}"/>
          </ac:spMkLst>
        </pc:spChg>
      </pc:sldChg>
      <pc:sldChg chg="modSp add replId">
        <pc:chgData name="Briana Swift" userId="S::brswift@microsoft.com::54421b65-fbbc-4877-97ec-d3d86ee727be" providerId="AD" clId="Web-{B319AC9F-607F-0000-D567-E75108E7BBB2}" dt="2021-02-17T10:00:12.590" v="31" actId="20577"/>
        <pc:sldMkLst>
          <pc:docMk/>
          <pc:sldMk cId="924348164" sldId="381"/>
        </pc:sldMkLst>
        <pc:spChg chg="mod">
          <ac:chgData name="Briana Swift" userId="S::brswift@microsoft.com::54421b65-fbbc-4877-97ec-d3d86ee727be" providerId="AD" clId="Web-{B319AC9F-607F-0000-D567-E75108E7BBB2}" dt="2021-02-17T10:00:12.590" v="31" actId="20577"/>
          <ac:spMkLst>
            <pc:docMk/>
            <pc:sldMk cId="924348164" sldId="381"/>
            <ac:spMk id="2" creationId="{EBD427CC-1969-4E11-9D12-55AE5516EA30}"/>
          </ac:spMkLst>
        </pc:spChg>
      </pc:sldChg>
      <pc:sldChg chg="modSp add replId">
        <pc:chgData name="Briana Swift" userId="S::brswift@microsoft.com::54421b65-fbbc-4877-97ec-d3d86ee727be" providerId="AD" clId="Web-{B319AC9F-607F-0000-D567-E75108E7BBB2}" dt="2021-02-17T10:00:23.950" v="39" actId="20577"/>
        <pc:sldMkLst>
          <pc:docMk/>
          <pc:sldMk cId="2722727363" sldId="382"/>
        </pc:sldMkLst>
        <pc:spChg chg="mod">
          <ac:chgData name="Briana Swift" userId="S::brswift@microsoft.com::54421b65-fbbc-4877-97ec-d3d86ee727be" providerId="AD" clId="Web-{B319AC9F-607F-0000-D567-E75108E7BBB2}" dt="2021-02-17T10:00:23.950" v="39" actId="20577"/>
          <ac:spMkLst>
            <pc:docMk/>
            <pc:sldMk cId="2722727363" sldId="382"/>
            <ac:spMk id="2" creationId="{EBD427CC-1969-4E11-9D12-55AE5516EA30}"/>
          </ac:spMkLst>
        </pc:spChg>
      </pc:sldChg>
      <pc:sldChg chg="modSp add replId">
        <pc:chgData name="Briana Swift" userId="S::brswift@microsoft.com::54421b65-fbbc-4877-97ec-d3d86ee727be" providerId="AD" clId="Web-{B319AC9F-607F-0000-D567-E75108E7BBB2}" dt="2021-02-17T10:00:30.263" v="42" actId="20577"/>
        <pc:sldMkLst>
          <pc:docMk/>
          <pc:sldMk cId="3207354504" sldId="383"/>
        </pc:sldMkLst>
        <pc:spChg chg="mod">
          <ac:chgData name="Briana Swift" userId="S::brswift@microsoft.com::54421b65-fbbc-4877-97ec-d3d86ee727be" providerId="AD" clId="Web-{B319AC9F-607F-0000-D567-E75108E7BBB2}" dt="2021-02-17T10:00:30.263" v="42" actId="20577"/>
          <ac:spMkLst>
            <pc:docMk/>
            <pc:sldMk cId="3207354504" sldId="383"/>
            <ac:spMk id="2" creationId="{EBD427CC-1969-4E11-9D12-55AE5516EA30}"/>
          </ac:spMkLst>
        </pc:spChg>
      </pc:sldChg>
      <pc:sldChg chg="modSp add replId">
        <pc:chgData name="Briana Swift" userId="S::brswift@microsoft.com::54421b65-fbbc-4877-97ec-d3d86ee727be" providerId="AD" clId="Web-{B319AC9F-607F-0000-D567-E75108E7BBB2}" dt="2021-02-17T10:00:40.779" v="56" actId="20577"/>
        <pc:sldMkLst>
          <pc:docMk/>
          <pc:sldMk cId="570674757" sldId="384"/>
        </pc:sldMkLst>
        <pc:spChg chg="mod">
          <ac:chgData name="Briana Swift" userId="S::brswift@microsoft.com::54421b65-fbbc-4877-97ec-d3d86ee727be" providerId="AD" clId="Web-{B319AC9F-607F-0000-D567-E75108E7BBB2}" dt="2021-02-17T10:00:40.779" v="56" actId="20577"/>
          <ac:spMkLst>
            <pc:docMk/>
            <pc:sldMk cId="570674757" sldId="384"/>
            <ac:spMk id="2" creationId="{EBD427CC-1969-4E11-9D12-55AE5516EA30}"/>
          </ac:spMkLst>
        </pc:spChg>
      </pc:sldChg>
    </pc:docChg>
  </pc:docChgLst>
  <pc:docChgLst>
    <pc:chgData name="David Polite" userId="S::dapolite@microsoft.com::e09d7110-74e9-4304-8efc-0543c1ae46f0" providerId="AD" clId="Web-{B382B39F-8018-0000-D168-A8E18F2A9AFA}"/>
    <pc:docChg chg="modSld">
      <pc:chgData name="David Polite" userId="S::dapolite@microsoft.com::e09d7110-74e9-4304-8efc-0543c1ae46f0" providerId="AD" clId="Web-{B382B39F-8018-0000-D168-A8E18F2A9AFA}" dt="2021-03-12T10:40:02.804" v="57"/>
      <pc:docMkLst>
        <pc:docMk/>
      </pc:docMkLst>
      <pc:sldChg chg="modSp">
        <pc:chgData name="David Polite" userId="S::dapolite@microsoft.com::e09d7110-74e9-4304-8efc-0543c1ae46f0" providerId="AD" clId="Web-{B382B39F-8018-0000-D168-A8E18F2A9AFA}" dt="2021-03-12T10:33:31.342" v="8" actId="1076"/>
        <pc:sldMkLst>
          <pc:docMk/>
          <pc:sldMk cId="681785615" sldId="260"/>
        </pc:sldMkLst>
        <pc:spChg chg="mod">
          <ac:chgData name="David Polite" userId="S::dapolite@microsoft.com::e09d7110-74e9-4304-8efc-0543c1ae46f0" providerId="AD" clId="Web-{B382B39F-8018-0000-D168-A8E18F2A9AFA}" dt="2021-03-12T10:33:26.842" v="7" actId="20577"/>
          <ac:spMkLst>
            <pc:docMk/>
            <pc:sldMk cId="681785615" sldId="260"/>
            <ac:spMk id="363" creationId="{00000000-0000-0000-0000-000000000000}"/>
          </ac:spMkLst>
        </pc:spChg>
        <pc:grpChg chg="mod">
          <ac:chgData name="David Polite" userId="S::dapolite@microsoft.com::e09d7110-74e9-4304-8efc-0543c1ae46f0" providerId="AD" clId="Web-{B382B39F-8018-0000-D168-A8E18F2A9AFA}" dt="2021-03-12T10:33:31.342" v="8" actId="1076"/>
          <ac:grpSpMkLst>
            <pc:docMk/>
            <pc:sldMk cId="681785615" sldId="260"/>
            <ac:grpSpMk id="365" creationId="{00000000-0000-0000-0000-000000000000}"/>
          </ac:grpSpMkLst>
        </pc:grpChg>
      </pc:sldChg>
      <pc:sldChg chg="modSp">
        <pc:chgData name="David Polite" userId="S::dapolite@microsoft.com::e09d7110-74e9-4304-8efc-0543c1ae46f0" providerId="AD" clId="Web-{B382B39F-8018-0000-D168-A8E18F2A9AFA}" dt="2021-03-12T10:33:48.390" v="9" actId="1076"/>
        <pc:sldMkLst>
          <pc:docMk/>
          <pc:sldMk cId="3782729442" sldId="261"/>
        </pc:sldMkLst>
        <pc:grpChg chg="mod">
          <ac:chgData name="David Polite" userId="S::dapolite@microsoft.com::e09d7110-74e9-4304-8efc-0543c1ae46f0" providerId="AD" clId="Web-{B382B39F-8018-0000-D168-A8E18F2A9AFA}" dt="2021-03-12T10:33:48.390" v="9" actId="1076"/>
          <ac:grpSpMkLst>
            <pc:docMk/>
            <pc:sldMk cId="3782729442" sldId="261"/>
            <ac:grpSpMk id="375" creationId="{00000000-0000-0000-0000-000000000000}"/>
          </ac:grpSpMkLst>
        </pc:grpChg>
      </pc:sldChg>
      <pc:sldChg chg="delSp modSp mod modClrScheme chgLayout modNotes">
        <pc:chgData name="David Polite" userId="S::dapolite@microsoft.com::e09d7110-74e9-4304-8efc-0543c1ae46f0" providerId="AD" clId="Web-{B382B39F-8018-0000-D168-A8E18F2A9AFA}" dt="2021-03-12T10:35:03.876" v="20" actId="1076"/>
        <pc:sldMkLst>
          <pc:docMk/>
          <pc:sldMk cId="2701477065" sldId="263"/>
        </pc:sldMkLst>
        <pc:spChg chg="del mod">
          <ac:chgData name="David Polite" userId="S::dapolite@microsoft.com::e09d7110-74e9-4304-8efc-0543c1ae46f0" providerId="AD" clId="Web-{B382B39F-8018-0000-D168-A8E18F2A9AFA}" dt="2021-03-12T10:34:42.766" v="16"/>
          <ac:spMkLst>
            <pc:docMk/>
            <pc:sldMk cId="2701477065" sldId="263"/>
            <ac:spMk id="404" creationId="{00000000-0000-0000-0000-000000000000}"/>
          </ac:spMkLst>
        </pc:spChg>
        <pc:spChg chg="mod ord">
          <ac:chgData name="David Polite" userId="S::dapolite@microsoft.com::e09d7110-74e9-4304-8efc-0543c1ae46f0" providerId="AD" clId="Web-{B382B39F-8018-0000-D168-A8E18F2A9AFA}" dt="2021-03-12T10:35:03.876" v="20" actId="1076"/>
          <ac:spMkLst>
            <pc:docMk/>
            <pc:sldMk cId="2701477065" sldId="263"/>
            <ac:spMk id="405" creationId="{00000000-0000-0000-0000-000000000000}"/>
          </ac:spMkLst>
        </pc:spChg>
      </pc:sldChg>
      <pc:sldChg chg="addSp delSp modSp mod modClrScheme chgLayout">
        <pc:chgData name="David Polite" userId="S::dapolite@microsoft.com::e09d7110-74e9-4304-8efc-0543c1ae46f0" providerId="AD" clId="Web-{B382B39F-8018-0000-D168-A8E18F2A9AFA}" dt="2021-03-12T10:39:08.069" v="50" actId="1076"/>
        <pc:sldMkLst>
          <pc:docMk/>
          <pc:sldMk cId="3519025725" sldId="264"/>
        </pc:sldMkLst>
        <pc:spChg chg="add mod">
          <ac:chgData name="David Polite" userId="S::dapolite@microsoft.com::e09d7110-74e9-4304-8efc-0543c1ae46f0" providerId="AD" clId="Web-{B382B39F-8018-0000-D168-A8E18F2A9AFA}" dt="2021-03-12T10:38:26.146" v="45" actId="20577"/>
          <ac:spMkLst>
            <pc:docMk/>
            <pc:sldMk cId="3519025725" sldId="264"/>
            <ac:spMk id="2" creationId="{7D99F597-0840-4CAF-B145-643BC8E8AF1A}"/>
          </ac:spMkLst>
        </pc:spChg>
        <pc:spChg chg="del mod ord">
          <ac:chgData name="David Polite" userId="S::dapolite@microsoft.com::e09d7110-74e9-4304-8efc-0543c1ae46f0" providerId="AD" clId="Web-{B382B39F-8018-0000-D168-A8E18F2A9AFA}" dt="2021-03-12T10:39:02.850" v="49"/>
          <ac:spMkLst>
            <pc:docMk/>
            <pc:sldMk cId="3519025725" sldId="264"/>
            <ac:spMk id="420" creationId="{00000000-0000-0000-0000-000000000000}"/>
          </ac:spMkLst>
        </pc:spChg>
        <pc:spChg chg="mod ord">
          <ac:chgData name="David Polite" userId="S::dapolite@microsoft.com::e09d7110-74e9-4304-8efc-0543c1ae46f0" providerId="AD" clId="Web-{B382B39F-8018-0000-D168-A8E18F2A9AFA}" dt="2021-03-12T10:38:55.209" v="48" actId="1076"/>
          <ac:spMkLst>
            <pc:docMk/>
            <pc:sldMk cId="3519025725" sldId="264"/>
            <ac:spMk id="421" creationId="{00000000-0000-0000-0000-000000000000}"/>
          </ac:spMkLst>
        </pc:spChg>
        <pc:picChg chg="mod">
          <ac:chgData name="David Polite" userId="S::dapolite@microsoft.com::e09d7110-74e9-4304-8efc-0543c1ae46f0" providerId="AD" clId="Web-{B382B39F-8018-0000-D168-A8E18F2A9AFA}" dt="2021-03-12T10:39:08.069" v="50" actId="1076"/>
          <ac:picMkLst>
            <pc:docMk/>
            <pc:sldMk cId="3519025725" sldId="264"/>
            <ac:picMk id="422" creationId="{00000000-0000-0000-0000-000000000000}"/>
          </ac:picMkLst>
        </pc:picChg>
      </pc:sldChg>
      <pc:sldChg chg="modSp">
        <pc:chgData name="David Polite" userId="S::dapolite@microsoft.com::e09d7110-74e9-4304-8efc-0543c1ae46f0" providerId="AD" clId="Web-{B382B39F-8018-0000-D168-A8E18F2A9AFA}" dt="2021-03-12T10:39:26.475" v="53" actId="1076"/>
        <pc:sldMkLst>
          <pc:docMk/>
          <pc:sldMk cId="331726929" sldId="265"/>
        </pc:sldMkLst>
        <pc:spChg chg="mod">
          <ac:chgData name="David Polite" userId="S::dapolite@microsoft.com::e09d7110-74e9-4304-8efc-0543c1ae46f0" providerId="AD" clId="Web-{B382B39F-8018-0000-D168-A8E18F2A9AFA}" dt="2021-03-12T10:39:26.475" v="53" actId="1076"/>
          <ac:spMkLst>
            <pc:docMk/>
            <pc:sldMk cId="331726929" sldId="265"/>
            <ac:spMk id="2" creationId="{FF296B70-BCFF-406C-87EC-44259A394401}"/>
          </ac:spMkLst>
        </pc:spChg>
        <pc:picChg chg="mod">
          <ac:chgData name="David Polite" userId="S::dapolite@microsoft.com::e09d7110-74e9-4304-8efc-0543c1ae46f0" providerId="AD" clId="Web-{B382B39F-8018-0000-D168-A8E18F2A9AFA}" dt="2021-03-12T10:39:20.038" v="52" actId="1076"/>
          <ac:picMkLst>
            <pc:docMk/>
            <pc:sldMk cId="331726929" sldId="265"/>
            <ac:picMk id="3" creationId="{DF99B1AC-3332-44F4-B288-E3DEA6A8965E}"/>
          </ac:picMkLst>
        </pc:picChg>
      </pc:sldChg>
      <pc:sldChg chg="modSp mod modClrScheme chgLayout">
        <pc:chgData name="David Polite" userId="S::dapolite@microsoft.com::e09d7110-74e9-4304-8efc-0543c1ae46f0" providerId="AD" clId="Web-{B382B39F-8018-0000-D168-A8E18F2A9AFA}" dt="2021-03-12T10:40:02.804" v="57"/>
        <pc:sldMkLst>
          <pc:docMk/>
          <pc:sldMk cId="1959465304" sldId="268"/>
        </pc:sldMkLst>
        <pc:spChg chg="mod ord">
          <ac:chgData name="David Polite" userId="S::dapolite@microsoft.com::e09d7110-74e9-4304-8efc-0543c1ae46f0" providerId="AD" clId="Web-{B382B39F-8018-0000-D168-A8E18F2A9AFA}" dt="2021-03-12T10:40:02.804" v="57"/>
          <ac:spMkLst>
            <pc:docMk/>
            <pc:sldMk cId="1959465304" sldId="268"/>
            <ac:spMk id="457" creationId="{00000000-0000-0000-0000-000000000000}"/>
          </ac:spMkLst>
        </pc:spChg>
        <pc:spChg chg="mod ord">
          <ac:chgData name="David Polite" userId="S::dapolite@microsoft.com::e09d7110-74e9-4304-8efc-0543c1ae46f0" providerId="AD" clId="Web-{B382B39F-8018-0000-D168-A8E18F2A9AFA}" dt="2021-03-12T10:40:02.804" v="57"/>
          <ac:spMkLst>
            <pc:docMk/>
            <pc:sldMk cId="1959465304" sldId="268"/>
            <ac:spMk id="458" creationId="{00000000-0000-0000-0000-000000000000}"/>
          </ac:spMkLst>
        </pc:spChg>
      </pc:sldChg>
      <pc:sldChg chg="modSp mod modClrScheme chgLayout">
        <pc:chgData name="David Polite" userId="S::dapolite@microsoft.com::e09d7110-74e9-4304-8efc-0543c1ae46f0" providerId="AD" clId="Web-{B382B39F-8018-0000-D168-A8E18F2A9AFA}" dt="2021-03-12T10:37:27.832" v="33" actId="1076"/>
        <pc:sldMkLst>
          <pc:docMk/>
          <pc:sldMk cId="1800572984" sldId="318"/>
        </pc:sldMkLst>
        <pc:spChg chg="mod">
          <ac:chgData name="David Polite" userId="S::dapolite@microsoft.com::e09d7110-74e9-4304-8efc-0543c1ae46f0" providerId="AD" clId="Web-{B382B39F-8018-0000-D168-A8E18F2A9AFA}" dt="2021-03-12T10:37:27.816" v="30" actId="1076"/>
          <ac:spMkLst>
            <pc:docMk/>
            <pc:sldMk cId="1800572984" sldId="318"/>
            <ac:spMk id="5" creationId="{2B701F30-571D-46E4-BC9A-2A3DA70547FB}"/>
          </ac:spMkLst>
        </pc:spChg>
        <pc:spChg chg="mod">
          <ac:chgData name="David Polite" userId="S::dapolite@microsoft.com::e09d7110-74e9-4304-8efc-0543c1ae46f0" providerId="AD" clId="Web-{B382B39F-8018-0000-D168-A8E18F2A9AFA}" dt="2021-03-12T10:37:27.816" v="31" actId="1076"/>
          <ac:spMkLst>
            <pc:docMk/>
            <pc:sldMk cId="1800572984" sldId="318"/>
            <ac:spMk id="6" creationId="{C391706A-24E7-437B-8A85-87D6E152FE00}"/>
          </ac:spMkLst>
        </pc:spChg>
        <pc:spChg chg="mod">
          <ac:chgData name="David Polite" userId="S::dapolite@microsoft.com::e09d7110-74e9-4304-8efc-0543c1ae46f0" providerId="AD" clId="Web-{B382B39F-8018-0000-D168-A8E18F2A9AFA}" dt="2021-03-12T10:37:27.816" v="32" actId="1076"/>
          <ac:spMkLst>
            <pc:docMk/>
            <pc:sldMk cId="1800572984" sldId="318"/>
            <ac:spMk id="8" creationId="{B9A38474-419B-459C-BF0B-903FF445C42F}"/>
          </ac:spMkLst>
        </pc:spChg>
        <pc:spChg chg="mod">
          <ac:chgData name="David Polite" userId="S::dapolite@microsoft.com::e09d7110-74e9-4304-8efc-0543c1ae46f0" providerId="AD" clId="Web-{B382B39F-8018-0000-D168-A8E18F2A9AFA}" dt="2021-03-12T10:37:27.832" v="33" actId="1076"/>
          <ac:spMkLst>
            <pc:docMk/>
            <pc:sldMk cId="1800572984" sldId="318"/>
            <ac:spMk id="10" creationId="{6EF5159D-524C-4713-89DB-8A28E71127D9}"/>
          </ac:spMkLst>
        </pc:spChg>
        <pc:spChg chg="mod ord">
          <ac:chgData name="David Polite" userId="S::dapolite@microsoft.com::e09d7110-74e9-4304-8efc-0543c1ae46f0" providerId="AD" clId="Web-{B382B39F-8018-0000-D168-A8E18F2A9AFA}" dt="2021-03-12T10:37:14.269" v="29" actId="1076"/>
          <ac:spMkLst>
            <pc:docMk/>
            <pc:sldMk cId="1800572984" sldId="318"/>
            <ac:spMk id="282" creationId="{00000000-0000-0000-0000-000000000000}"/>
          </ac:spMkLst>
        </pc:spChg>
      </pc:sldChg>
      <pc:sldChg chg="modSp mod modClrScheme chgLayout">
        <pc:chgData name="David Polite" userId="S::dapolite@microsoft.com::e09d7110-74e9-4304-8efc-0543c1ae46f0" providerId="AD" clId="Web-{B382B39F-8018-0000-D168-A8E18F2A9AFA}" dt="2021-03-12T10:36:13.346" v="22" actId="1076"/>
        <pc:sldMkLst>
          <pc:docMk/>
          <pc:sldMk cId="1331882138" sldId="319"/>
        </pc:sldMkLst>
        <pc:spChg chg="mod ord">
          <ac:chgData name="David Polite" userId="S::dapolite@microsoft.com::e09d7110-74e9-4304-8efc-0543c1ae46f0" providerId="AD" clId="Web-{B382B39F-8018-0000-D168-A8E18F2A9AFA}" dt="2021-03-12T10:36:13.346" v="22" actId="1076"/>
          <ac:spMkLst>
            <pc:docMk/>
            <pc:sldMk cId="1331882138" sldId="319"/>
            <ac:spMk id="276" creationId="{00000000-0000-0000-0000-000000000000}"/>
          </ac:spMkLst>
        </pc:spChg>
      </pc:sldChg>
      <pc:sldChg chg="modSp">
        <pc:chgData name="David Polite" userId="S::dapolite@microsoft.com::e09d7110-74e9-4304-8efc-0543c1ae46f0" providerId="AD" clId="Web-{B382B39F-8018-0000-D168-A8E18F2A9AFA}" dt="2021-03-12T10:36:46.081" v="27" actId="1076"/>
        <pc:sldMkLst>
          <pc:docMk/>
          <pc:sldMk cId="3154548757" sldId="325"/>
        </pc:sldMkLst>
        <pc:spChg chg="mod">
          <ac:chgData name="David Polite" userId="S::dapolite@microsoft.com::e09d7110-74e9-4304-8efc-0543c1ae46f0" providerId="AD" clId="Web-{B382B39F-8018-0000-D168-A8E18F2A9AFA}" dt="2021-03-12T10:36:46.081" v="27" actId="1076"/>
          <ac:spMkLst>
            <pc:docMk/>
            <pc:sldMk cId="3154548757" sldId="325"/>
            <ac:spMk id="4" creationId="{A8E08F93-0995-43B8-93D3-C4CD21B7ABBF}"/>
          </ac:spMkLst>
        </pc:spChg>
        <pc:picChg chg="mod">
          <ac:chgData name="David Polite" userId="S::dapolite@microsoft.com::e09d7110-74e9-4304-8efc-0543c1ae46f0" providerId="AD" clId="Web-{B382B39F-8018-0000-D168-A8E18F2A9AFA}" dt="2021-03-12T10:36:40.909" v="26" actId="1076"/>
          <ac:picMkLst>
            <pc:docMk/>
            <pc:sldMk cId="3154548757" sldId="325"/>
            <ac:picMk id="2" creationId="{D77165F1-0DD8-4889-B69F-1E489CBE994D}"/>
          </ac:picMkLst>
        </pc:picChg>
      </pc:sldChg>
      <pc:sldChg chg="modSp">
        <pc:chgData name="David Polite" userId="S::dapolite@microsoft.com::e09d7110-74e9-4304-8efc-0543c1ae46f0" providerId="AD" clId="Web-{B382B39F-8018-0000-D168-A8E18F2A9AFA}" dt="2021-03-12T10:36:33.018" v="24" actId="1076"/>
        <pc:sldMkLst>
          <pc:docMk/>
          <pc:sldMk cId="370827287" sldId="326"/>
        </pc:sldMkLst>
        <pc:spChg chg="mod">
          <ac:chgData name="David Polite" userId="S::dapolite@microsoft.com::e09d7110-74e9-4304-8efc-0543c1ae46f0" providerId="AD" clId="Web-{B382B39F-8018-0000-D168-A8E18F2A9AFA}" dt="2021-03-12T10:36:33.018" v="24" actId="1076"/>
          <ac:spMkLst>
            <pc:docMk/>
            <pc:sldMk cId="370827287" sldId="326"/>
            <ac:spMk id="6" creationId="{015779B0-B065-4DCC-A2DB-04EEA8CADE0A}"/>
          </ac:spMkLst>
        </pc:spChg>
        <pc:picChg chg="mod">
          <ac:chgData name="David Polite" userId="S::dapolite@microsoft.com::e09d7110-74e9-4304-8efc-0543c1ae46f0" providerId="AD" clId="Web-{B382B39F-8018-0000-D168-A8E18F2A9AFA}" dt="2021-03-12T10:36:26.628" v="23" actId="14100"/>
          <ac:picMkLst>
            <pc:docMk/>
            <pc:sldMk cId="370827287" sldId="326"/>
            <ac:picMk id="5" creationId="{35D60207-0FB6-4B36-88DE-494D517F1C27}"/>
          </ac:picMkLst>
        </pc:picChg>
      </pc:sldChg>
      <pc:sldChg chg="modSp">
        <pc:chgData name="David Polite" userId="S::dapolite@microsoft.com::e09d7110-74e9-4304-8efc-0543c1ae46f0" providerId="AD" clId="Web-{B382B39F-8018-0000-D168-A8E18F2A9AFA}" dt="2021-03-12T10:32:55.701" v="5" actId="1076"/>
        <pc:sldMkLst>
          <pc:docMk/>
          <pc:sldMk cId="1373279386" sldId="379"/>
        </pc:sldMkLst>
        <pc:spChg chg="mod">
          <ac:chgData name="David Polite" userId="S::dapolite@microsoft.com::e09d7110-74e9-4304-8efc-0543c1ae46f0" providerId="AD" clId="Web-{B382B39F-8018-0000-D168-A8E18F2A9AFA}" dt="2021-03-12T10:32:47.310" v="4" actId="20577"/>
          <ac:spMkLst>
            <pc:docMk/>
            <pc:sldMk cId="1373279386" sldId="379"/>
            <ac:spMk id="4" creationId="{2E6294AD-5E81-DC4C-AF5A-8F28F6B911A4}"/>
          </ac:spMkLst>
        </pc:spChg>
        <pc:spChg chg="mod">
          <ac:chgData name="David Polite" userId="S::dapolite@microsoft.com::e09d7110-74e9-4304-8efc-0543c1ae46f0" providerId="AD" clId="Web-{B382B39F-8018-0000-D168-A8E18F2A9AFA}" dt="2021-03-12T10:32:55.701" v="5" actId="1076"/>
          <ac:spMkLst>
            <pc:docMk/>
            <pc:sldMk cId="1373279386" sldId="379"/>
            <ac:spMk id="5" creationId="{28C7B76F-C83F-0F49-8A43-1C95BE1C8D5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githubuniverseworkshops/building-blocks#workflow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act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actions/toolkit/blob/master/README.md#packag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arketplace?type=actio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github.com/en/developers/github-marketplace/applying-for-publisher-verification-for-your-organization" TargetMode="External"/><Relationship Id="rId3" Type="http://schemas.openxmlformats.org/officeDocument/2006/relationships/hyperlink" Target="https://docs.github.com/en/free-pro-team@latest/developers/github-marketplace/viewing-metrics-for-your-listing" TargetMode="External"/><Relationship Id="rId7" Type="http://schemas.openxmlformats.org/officeDocument/2006/relationships/hyperlink" Target="https://github.blog/2021-02-04-github-reduces-marketplace-transaction-fees-revamps-technology-partner-program/,"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github.blog/changelog/2021-02-11-listing-applications-on-github-marketplace-got-simpler/," TargetMode="External"/><Relationship Id="rId5" Type="http://schemas.openxmlformats.org/officeDocument/2006/relationships/hyperlink" Target="https://docs.github.com/en/free-pro-team@latest/developers/github-marketplace/requirements-for-listing-an-app" TargetMode="External"/><Relationship Id="rId4" Type="http://schemas.openxmlformats.org/officeDocument/2006/relationships/hyperlink" Target="https://docs.github.com/en/developers/github-marketplace/submitting-your-listing-for-publication" TargetMode="External"/><Relationship Id="rId9" Type="http://schemas.openxmlformats.org/officeDocument/2006/relationships/hyperlink" Target="https://docs.github.com/en/free-pro-team@latest/github/setting-up-and-managing-your-enterprise/enforcing-github-actions-policies-in-your-enterprise-accoun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ctions/stal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ctions/javascript-act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lp.github.com/en/articles/events-that-trigger-workflows" TargetMode="External"/><Relationship Id="rId7" Type="http://schemas.openxmlformats.org/officeDocument/2006/relationships/hyperlink" Target="https://docs.github.com/en/actions/migrating-to-github-actions/migrating-from-azure-pipelines-to-github-action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ithub.com/nektos/act" TargetMode="External"/><Relationship Id="rId5" Type="http://schemas.openxmlformats.org/officeDocument/2006/relationships/hyperlink" Target="https://github.com/actions/runner" TargetMode="External"/><Relationship Id="rId4" Type="http://schemas.openxmlformats.org/officeDocument/2006/relationships/hyperlink" Target="https://crontab.guru/"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actions/starter-workflows"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edwardthomson.com/blog/github_actions_advent_calendar.html" TargetMode="External"/><Relationship Id="rId4" Type="http://schemas.openxmlformats.org/officeDocument/2006/relationships/hyperlink" Target="https://docs.github.com/en/actions/getting-started-with-github-actions/starting-with-preconfigured-workflow-template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ctions/toolkit/blob/master/docs/action-debugging.md"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github.com/nektos/act" TargetMode="External"/><Relationship Id="rId4" Type="http://schemas.openxmlformats.org/officeDocument/2006/relationships/hyperlink" Target="https://marketplace.visualstudio.com/items?itemName=me-dutour-mathieu.vscode-github-action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ithub.com/en/actions/getting-started-with-github-actions/about-github-actions#usage-limits"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github.com/en/actions/reference/workflow-syntax-for-github-actions#jobs" TargetMode="External"/><Relationship Id="rId4" Type="http://schemas.openxmlformats.org/officeDocument/2006/relationships/hyperlink" Target="https://docs.github.com/en/actions/reference/workflow-syntax-for-github-actions#filter-pattern-cheat-she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github.com/en/acti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github.com/en/actions/reference/events-that-trigger-workflow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universeworkshops/building-blocks#workflo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universeworkshops/building-blocks#workflow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github.com/en/actions/reference/workflow-syntax-for-github-act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417279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2200"/>
              <a:buFont typeface="Helvetica Neue"/>
              <a:buNone/>
            </a:pPr>
            <a:r>
              <a:rPr lang="en-US" sz="1200" b="1">
                <a:latin typeface="Arial"/>
                <a:ea typeface="Arial"/>
                <a:cs typeface="Arial"/>
                <a:sym typeface="Arial"/>
              </a:rPr>
              <a:t>Workflows</a:t>
            </a:r>
            <a:endParaRPr sz="1200">
              <a:latin typeface="Arial"/>
              <a:ea typeface="Arial"/>
              <a:cs typeface="Arial"/>
              <a:sym typeface="Arial"/>
            </a:endParaRPr>
          </a:p>
          <a:p>
            <a:pPr marL="0" marR="0" lvl="0" indent="0" algn="l" rtl="0">
              <a:lnSpc>
                <a:spcPct val="100000"/>
              </a:lnSpc>
              <a:spcBef>
                <a:spcPts val="0"/>
              </a:spcBef>
              <a:spcAft>
                <a:spcPts val="0"/>
              </a:spcAft>
              <a:buSzPts val="2200"/>
              <a:buFont typeface="Helvetica Neue"/>
              <a:buNone/>
            </a:pPr>
            <a:endParaRPr sz="1200">
              <a:latin typeface="Arial"/>
              <a:ea typeface="Arial"/>
              <a:cs typeface="Arial"/>
              <a:sym typeface="Arial"/>
            </a:endParaRPr>
          </a:p>
          <a:p>
            <a:pPr marL="342900" indent="-279400">
              <a:buSzPts val="1200"/>
              <a:buFont typeface="Arial"/>
              <a:buChar char="•"/>
            </a:pPr>
            <a:r>
              <a:rPr lang="en-US" sz="1200"/>
              <a:t>Ability to specify environment</a:t>
            </a:r>
          </a:p>
          <a:p>
            <a:pPr marL="342900" marR="0" lvl="0" indent="-279400" algn="l">
              <a:lnSpc>
                <a:spcPct val="100000"/>
              </a:lnSpc>
              <a:spcBef>
                <a:spcPts val="0"/>
              </a:spcBef>
              <a:spcAft>
                <a:spcPts val="0"/>
              </a:spcAft>
              <a:buSzPts val="1200"/>
              <a:buFont typeface="Arial"/>
              <a:buChar char="•"/>
            </a:pPr>
            <a:r>
              <a:rPr lang="en-US"/>
              <a:t>Can also have conditionals</a:t>
            </a:r>
            <a:endParaRPr lang="en-US" sz="1200"/>
          </a:p>
          <a:p>
            <a:pPr marL="342900" indent="-279400">
              <a:buSzPts val="1200"/>
              <a:buChar char="•"/>
            </a:pPr>
            <a:r>
              <a:rPr lang="en-US"/>
              <a:t>Secret store, encrypted</a:t>
            </a:r>
            <a:endParaRPr lang="en-US">
              <a:latin typeface="Arial"/>
              <a:ea typeface="Arial"/>
              <a:cs typeface="Arial"/>
            </a:endParaRPr>
          </a:p>
          <a:p>
            <a:pPr marL="342900" indent="-203200">
              <a:buSzPts val="2200"/>
              <a:buNone/>
            </a:pPr>
            <a:endParaRPr lang="en-US" sz="1200" b="1" u="sng"/>
          </a:p>
          <a:p>
            <a:pPr marL="0" indent="0">
              <a:buNone/>
            </a:pPr>
            <a:r>
              <a:rPr lang="en-US" sz="1200" b="1" i="1"/>
              <a:t>********</a:t>
            </a:r>
            <a:endParaRPr lang="en-US" sz="1200" i="1"/>
          </a:p>
          <a:p>
            <a:pPr marL="0" indent="0">
              <a:buNone/>
            </a:pPr>
            <a:r>
              <a:rPr lang="en-US" sz="1200" b="1" i="1"/>
              <a:t>Resources</a:t>
            </a:r>
            <a:endParaRPr lang="en-US" sz="1200" i="1"/>
          </a:p>
          <a:p>
            <a:pPr marL="0" indent="0">
              <a:buNone/>
            </a:pPr>
            <a:r>
              <a:rPr lang="en-US" sz="1200" b="1" i="1"/>
              <a:t>Docs – using encrypted secrets: </a:t>
            </a:r>
            <a:r>
              <a:rPr lang="en-US" i="1"/>
              <a:t>https://docs.github.com/en/actions/reference/encrypted-secrets#using-encrypted-secrets-in-a-workflow</a:t>
            </a:r>
            <a:r>
              <a:rPr lang="en-US" sz="1200" b="1" i="1"/>
              <a:t> </a:t>
            </a:r>
            <a:endParaRPr sz="1200" i="1">
              <a:latin typeface="Arial"/>
              <a:ea typeface="Arial"/>
              <a:cs typeface="Arial"/>
            </a:endParaRPr>
          </a:p>
          <a:p>
            <a:pPr marL="0" indent="0">
              <a:buNone/>
            </a:pPr>
            <a:r>
              <a:rPr lang="en-US" sz="1200" b="1" i="1"/>
              <a:t>Other workshop content on building workflows: </a:t>
            </a:r>
            <a:r>
              <a:rPr lang="en-US" sz="1200" i="1">
                <a:hlinkClick r:id="rId3"/>
              </a:rPr>
              <a:t>https</a:t>
            </a:r>
            <a:r>
              <a:rPr lang="en-US" sz="1200" i="1">
                <a:latin typeface="Arial"/>
                <a:ea typeface="Arial"/>
                <a:cs typeface="Arial"/>
                <a:sym typeface="Arial"/>
                <a:hlinkClick r:id="rId3"/>
              </a:rPr>
              <a:t>://github.com/githubuniverseworkshops/building-blocks#workflows</a:t>
            </a:r>
            <a:endParaRPr sz="1200" i="1">
              <a:latin typeface="Arial"/>
              <a:ea typeface="Arial"/>
              <a:cs typeface="Arial"/>
            </a:endParaRPr>
          </a:p>
          <a:p>
            <a:pPr marL="0" lvl="0" indent="0" algn="l">
              <a:lnSpc>
                <a:spcPct val="100000"/>
              </a:lnSpc>
              <a:spcBef>
                <a:spcPts val="0"/>
              </a:spcBef>
              <a:spcAft>
                <a:spcPts val="0"/>
              </a:spcAft>
              <a:buNone/>
            </a:pPr>
            <a:r>
              <a:rPr lang="en-US" sz="1200" i="1"/>
              <a:t>********</a:t>
            </a:r>
            <a:endParaRPr lang="en-US" sz="1200" i="1">
              <a:latin typeface="Arial"/>
              <a:ea typeface="Arial"/>
              <a:cs typeface="Arial"/>
            </a:endParaRPr>
          </a:p>
          <a:p>
            <a:pPr marL="0" indent="0">
              <a:buNone/>
            </a:pPr>
            <a:endParaRPr lang="en-US" sz="1200"/>
          </a:p>
        </p:txBody>
      </p:sp>
    </p:spTree>
    <p:extLst>
      <p:ext uri="{BB962C8B-B14F-4D97-AF65-F5344CB8AC3E}">
        <p14:creationId xmlns:p14="http://schemas.microsoft.com/office/powerpoint/2010/main" val="336758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sz="1200">
              <a:latin typeface="Arial"/>
              <a:ea typeface="Arial"/>
              <a:cs typeface="Arial"/>
              <a:sym typeface="Arial"/>
            </a:endParaRPr>
          </a:p>
          <a:p>
            <a:pPr marL="0" indent="0">
              <a:lnSpc>
                <a:spcPct val="117999"/>
              </a:lnSpc>
              <a:buSzPts val="2200"/>
              <a:buNone/>
            </a:pPr>
            <a:r>
              <a:rPr lang="en-US" sz="1200">
                <a:latin typeface="Arial"/>
                <a:ea typeface="Arial"/>
                <a:cs typeface="Arial"/>
                <a:sym typeface="Arial"/>
              </a:rPr>
              <a:t>Actions are </a:t>
            </a:r>
            <a:r>
              <a:rPr lang="en-US" sz="1200" b="1">
                <a:latin typeface="Arial"/>
                <a:ea typeface="Arial"/>
                <a:cs typeface="Arial"/>
                <a:sym typeface="Arial"/>
              </a:rPr>
              <a:t>reusable units of code</a:t>
            </a:r>
            <a:r>
              <a:rPr lang="en-US" sz="1200">
                <a:latin typeface="Arial"/>
                <a:ea typeface="Arial"/>
                <a:cs typeface="Arial"/>
                <a:sym typeface="Arial"/>
              </a:rPr>
              <a:t> made available to your workflows.</a:t>
            </a:r>
            <a:r>
              <a:rPr lang="en-US" sz="1200"/>
              <a:t> </a:t>
            </a:r>
            <a:r>
              <a:rPr lang="en-US"/>
              <a:t>The steps or jobs within a workflow are called actions. Actions are where the actual automation executes.</a:t>
            </a:r>
          </a:p>
          <a:p>
            <a:pPr marL="0" indent="0">
              <a:lnSpc>
                <a:spcPct val="117999"/>
              </a:lnSpc>
              <a:buSzPts val="2200"/>
              <a:buNone/>
            </a:pPr>
            <a:r>
              <a:rPr lang="en-US"/>
              <a:t>So, we can say that workflows use actions. </a:t>
            </a:r>
          </a:p>
          <a:p>
            <a:pPr marL="0" indent="0">
              <a:lnSpc>
                <a:spcPct val="117999"/>
              </a:lnSpc>
              <a:buSzPts val="2200"/>
              <a:buFont typeface="Arial"/>
              <a:buNone/>
            </a:pPr>
            <a:endParaRPr lang="en-US" sz="1200"/>
          </a:p>
          <a:p>
            <a:pPr marL="0" indent="0">
              <a:lnSpc>
                <a:spcPct val="117999"/>
              </a:lnSpc>
              <a:buSzPts val="2200"/>
              <a:buNone/>
            </a:pPr>
            <a:r>
              <a:rPr lang="en-US" sz="1200" b="1"/>
              <a:t>Referencing Actions</a:t>
            </a:r>
            <a:endParaRPr lang="en-US" sz="1200"/>
          </a:p>
          <a:p>
            <a:pPr marL="0" indent="0">
              <a:lnSpc>
                <a:spcPct val="117999"/>
              </a:lnSpc>
              <a:buSzPts val="2200"/>
              <a:buFont typeface="Arial"/>
              <a:buNone/>
            </a:pPr>
            <a:endParaRPr lang="en-US" sz="1200" b="1"/>
          </a:p>
          <a:p>
            <a:pPr marL="285750" indent="-285750">
              <a:lnSpc>
                <a:spcPct val="117999"/>
              </a:lnSpc>
              <a:buSzPts val="2200"/>
            </a:pPr>
            <a:r>
              <a:rPr lang="en-US" sz="1200">
                <a:latin typeface="Arial"/>
                <a:ea typeface="Arial"/>
                <a:cs typeface="Arial"/>
                <a:sym typeface="Arial"/>
              </a:rPr>
              <a:t>GitHub runs them in a Node.js runtime or in Docker containers and are referenced from workflows as uses: owner/</a:t>
            </a:r>
            <a:r>
              <a:rPr lang="en-US" sz="1200" err="1">
                <a:latin typeface="Arial"/>
                <a:ea typeface="Arial"/>
                <a:cs typeface="Arial"/>
                <a:sym typeface="Arial"/>
              </a:rPr>
              <a:t>repo@ref</a:t>
            </a:r>
            <a:r>
              <a:rPr lang="en-US" sz="1200">
                <a:latin typeface="Arial"/>
                <a:ea typeface="Arial"/>
                <a:cs typeface="Arial"/>
                <a:sym typeface="Arial"/>
              </a:rPr>
              <a:t>.</a:t>
            </a:r>
            <a:endParaRPr lang="en-US"/>
          </a:p>
          <a:p>
            <a:pPr marL="285750" marR="0" lvl="0" indent="-285750" algn="l">
              <a:lnSpc>
                <a:spcPct val="117999"/>
              </a:lnSpc>
              <a:spcBef>
                <a:spcPts val="0"/>
              </a:spcBef>
              <a:spcAft>
                <a:spcPts val="0"/>
              </a:spcAft>
              <a:buSzPts val="2200"/>
            </a:pPr>
            <a:r>
              <a:rPr lang="en" i="1"/>
              <a:t>Official list: </a:t>
            </a:r>
            <a:r>
              <a:rPr lang="en" i="1" u="sng">
                <a:hlinkClick r:id="rId3"/>
              </a:rPr>
              <a:t>https://github/actions</a:t>
            </a:r>
            <a:r>
              <a:rPr lang="en" i="1"/>
              <a:t> </a:t>
            </a:r>
            <a:endParaRPr lang="en-US" i="1"/>
          </a:p>
          <a:p>
            <a:pPr marL="0" indent="0">
              <a:lnSpc>
                <a:spcPct val="117999"/>
              </a:lnSpc>
              <a:buSzPts val="2200"/>
              <a:buNone/>
            </a:pPr>
            <a:endParaRPr lang="en-US" sz="1200"/>
          </a:p>
          <a:p>
            <a:pPr marL="0" indent="0">
              <a:lnSpc>
                <a:spcPct val="117999"/>
              </a:lnSpc>
              <a:buSzPts val="2200"/>
              <a:buNone/>
            </a:pPr>
            <a:r>
              <a:rPr lang="en-US" sz="1200" b="1"/>
              <a:t>Authoring Actions</a:t>
            </a:r>
            <a:endParaRPr lang="en-US" sz="1200"/>
          </a:p>
          <a:p>
            <a:pPr marL="0" indent="0">
              <a:lnSpc>
                <a:spcPct val="117999"/>
              </a:lnSpc>
              <a:buSzPts val="2200"/>
              <a:buNone/>
            </a:pPr>
            <a:endParaRPr lang="en-US" sz="1200" b="1"/>
          </a:p>
          <a:p>
            <a:pPr marL="0" indent="0">
              <a:lnSpc>
                <a:spcPct val="117999"/>
              </a:lnSpc>
              <a:buNone/>
            </a:pPr>
            <a:r>
              <a:rPr lang="en-US" sz="1200"/>
              <a:t>Components to Actions, when authoring:</a:t>
            </a:r>
            <a:endParaRPr lang="en-US" sz="1200" i="0" u="none" strike="noStrike">
              <a:solidFill>
                <a:srgbClr val="000000"/>
              </a:solidFill>
              <a:latin typeface="Arial"/>
              <a:ea typeface="Arial"/>
              <a:cs typeface="Arial"/>
            </a:endParaRPr>
          </a:p>
          <a:p>
            <a:pPr marL="285750" indent="-285750">
              <a:lnSpc>
                <a:spcPct val="117999"/>
              </a:lnSpc>
            </a:pPr>
            <a:r>
              <a:rPr lang="en-US" sz="1200" err="1"/>
              <a:t>action.yml</a:t>
            </a:r>
            <a:r>
              <a:rPr lang="en-US" sz="1200"/>
              <a:t>; similar to a </a:t>
            </a:r>
            <a:r>
              <a:rPr lang="en-US" sz="1200" err="1"/>
              <a:t>package.json</a:t>
            </a:r>
            <a:r>
              <a:rPr lang="en-US" sz="1200"/>
              <a:t> file – defines inputs, outputs, environment.</a:t>
            </a:r>
          </a:p>
          <a:p>
            <a:pPr marL="285750" indent="-285750">
              <a:lnSpc>
                <a:spcPct val="117999"/>
              </a:lnSpc>
            </a:pPr>
            <a:r>
              <a:rPr lang="en-US" sz="1200"/>
              <a:t>index.js; main file for action entry point – includes code for Action.</a:t>
            </a:r>
          </a:p>
          <a:p>
            <a:pPr marL="285750" indent="-285750">
              <a:lnSpc>
                <a:spcPct val="117999"/>
              </a:lnSpc>
            </a:pPr>
            <a:r>
              <a:rPr lang="en-US" sz="1200"/>
              <a:t>We'll discuss scripting vs containers shortly</a:t>
            </a:r>
          </a:p>
          <a:p>
            <a:pPr marL="0" indent="0">
              <a:spcBef>
                <a:spcPts val="1600"/>
              </a:spcBef>
              <a:spcAft>
                <a:spcPts val="400"/>
              </a:spcAft>
              <a:buNone/>
            </a:pPr>
            <a:endParaRPr lang="en-US"/>
          </a:p>
          <a:p>
            <a:pPr marL="0" indent="0">
              <a:lnSpc>
                <a:spcPct val="117999"/>
              </a:lnSpc>
              <a:buNone/>
            </a:pPr>
            <a:r>
              <a:rPr lang="en-US" sz="1200" b="1"/>
              <a:t>Administrative features</a:t>
            </a:r>
            <a:endParaRPr lang="en-US"/>
          </a:p>
          <a:p>
            <a:pPr marL="0" indent="0">
              <a:lnSpc>
                <a:spcPct val="117999"/>
              </a:lnSpc>
              <a:buNone/>
            </a:pPr>
            <a:endParaRPr lang="en"/>
          </a:p>
          <a:p>
            <a:pPr marL="0" indent="0">
              <a:lnSpc>
                <a:spcPct val="117999"/>
              </a:lnSpc>
              <a:buNone/>
            </a:pPr>
            <a:r>
              <a:rPr lang="en"/>
              <a:t>Setting Actions policies on the enterprise, organization, or repository-level</a:t>
            </a:r>
            <a:endParaRPr lang="en-US"/>
          </a:p>
          <a:p>
            <a:pPr marL="0" indent="-317500">
              <a:buFont typeface="Helvetica Neue,Sans-Serif"/>
              <a:buChar char="○"/>
            </a:pPr>
            <a:r>
              <a:rPr lang="en"/>
              <a:t>E.g. just enable verified Actions, or restrict to only using local actions</a:t>
            </a:r>
            <a:endParaRPr lang="en-US"/>
          </a:p>
          <a:p>
            <a:pPr marL="0" indent="-317500">
              <a:buFont typeface="Helvetica Neue,Sans-Serif"/>
              <a:buChar char="○"/>
            </a:pPr>
            <a:endParaRPr lang="en"/>
          </a:p>
          <a:p>
            <a:pPr marL="0" indent="0">
              <a:buNone/>
            </a:pPr>
            <a:r>
              <a:rPr lang="en" b="1"/>
              <a:t>Storing shared Actions</a:t>
            </a:r>
            <a:endParaRPr lang="en-US"/>
          </a:p>
          <a:p>
            <a:pPr marL="0" indent="0">
              <a:buNone/>
            </a:pPr>
            <a:endParaRPr lang="en"/>
          </a:p>
          <a:p>
            <a:pPr marL="0" indent="0">
              <a:buNone/>
            </a:pPr>
            <a:r>
              <a:rPr lang="en"/>
              <a:t>Yes, Actions can live in repositories with other code. But why? They’re not particularly usable in that case.</a:t>
            </a:r>
            <a:endParaRPr lang="en-US"/>
          </a:p>
          <a:p>
            <a:pPr indent="-317500">
              <a:buFont typeface="Arial,Sans-Serif"/>
              <a:buChar char="●"/>
            </a:pPr>
            <a:r>
              <a:rPr lang="en"/>
              <a:t>But if you really want to do it, use something like .</a:t>
            </a:r>
            <a:r>
              <a:rPr lang="en" err="1"/>
              <a:t>github</a:t>
            </a:r>
            <a:r>
              <a:rPr lang="en"/>
              <a:t>/actions/</a:t>
            </a:r>
            <a:r>
              <a:rPr lang="en" err="1"/>
              <a:t>my_action_with_other_stuff</a:t>
            </a:r>
            <a:endParaRPr lang="en-US" err="1"/>
          </a:p>
          <a:p>
            <a:pPr marL="139700" indent="0">
              <a:buNone/>
            </a:pPr>
            <a:endParaRPr lang="en" b="1"/>
          </a:p>
          <a:p>
            <a:pPr marL="139700" indent="0">
              <a:buFont typeface="Arial,Sans-Serif"/>
              <a:buNone/>
            </a:pPr>
            <a:r>
              <a:rPr lang="en" b="1"/>
              <a:t>Marketplace</a:t>
            </a:r>
            <a:endParaRPr lang="en-US"/>
          </a:p>
          <a:p>
            <a:pPr marL="139700" indent="0">
              <a:buNone/>
            </a:pPr>
            <a:r>
              <a:rPr lang="en"/>
              <a:t>We will talk more about this shortly.</a:t>
            </a:r>
            <a:endParaRPr lang="en" b="1"/>
          </a:p>
          <a:p>
            <a:pPr marL="139700" indent="0">
              <a:buNone/>
            </a:pPr>
            <a:endParaRPr lang="en"/>
          </a:p>
          <a:p>
            <a:pPr lvl="1" indent="-317500">
              <a:buFont typeface="Helvetica Neue,Sans-Serif"/>
              <a:buChar char="○"/>
            </a:pPr>
            <a:endParaRPr lang="en"/>
          </a:p>
          <a:p>
            <a:pPr marL="0" indent="0">
              <a:buNone/>
            </a:pPr>
            <a:r>
              <a:rPr lang="en" i="1"/>
              <a:t>********</a:t>
            </a:r>
          </a:p>
          <a:p>
            <a:pPr marL="0" indent="0">
              <a:buNone/>
            </a:pPr>
            <a:r>
              <a:rPr lang="en" i="1"/>
              <a:t>Resources</a:t>
            </a:r>
          </a:p>
          <a:p>
            <a:pPr marL="285750" indent="-285750">
              <a:lnSpc>
                <a:spcPct val="117999"/>
              </a:lnSpc>
            </a:pPr>
            <a:r>
              <a:rPr lang="en" i="1"/>
              <a:t>Official list: </a:t>
            </a:r>
            <a:r>
              <a:rPr lang="en" i="1" u="sng">
                <a:hlinkClick r:id="rId3"/>
              </a:rPr>
              <a:t>https://github/actions</a:t>
            </a:r>
            <a:r>
              <a:rPr lang="en" i="1"/>
              <a:t> </a:t>
            </a:r>
          </a:p>
          <a:p>
            <a:pPr marL="285750" indent="-285750">
              <a:lnSpc>
                <a:spcPct val="117999"/>
              </a:lnSpc>
              <a:buNone/>
            </a:pPr>
            <a:r>
              <a:rPr lang="en" i="1"/>
              <a:t>********</a:t>
            </a:r>
          </a:p>
        </p:txBody>
      </p:sp>
    </p:spTree>
    <p:extLst>
      <p:ext uri="{BB962C8B-B14F-4D97-AF65-F5344CB8AC3E}">
        <p14:creationId xmlns:p14="http://schemas.microsoft.com/office/powerpoint/2010/main" val="150034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buNone/>
            </a:pPr>
            <a:r>
              <a:rPr lang="en-US" sz="1200"/>
              <a:t>There are 2 kinds of actions: </a:t>
            </a:r>
            <a:endParaRPr sz="1200"/>
          </a:p>
          <a:p>
            <a:pPr marL="0" lvl="0" indent="0" algn="l" rtl="0">
              <a:spcBef>
                <a:spcPts val="0"/>
              </a:spcBef>
              <a:spcAft>
                <a:spcPts val="0"/>
              </a:spcAft>
              <a:buNone/>
            </a:pPr>
            <a:endParaRPr sz="1200"/>
          </a:p>
          <a:p>
            <a:pPr marL="285750" indent="-285750"/>
            <a:r>
              <a:rPr lang="en-US" sz="1200"/>
              <a:t>A JavaScript action (Node 12)</a:t>
            </a:r>
            <a:endParaRPr sz="1200"/>
          </a:p>
          <a:p>
            <a:pPr marL="285750" lvl="0" indent="-285750" algn="l" rtl="0">
              <a:spcBef>
                <a:spcPts val="0"/>
              </a:spcBef>
              <a:spcAft>
                <a:spcPts val="0"/>
              </a:spcAft>
            </a:pPr>
            <a:r>
              <a:rPr lang="en-US" sz="1200"/>
              <a:t>A container action</a:t>
            </a:r>
            <a:endParaRPr sz="1200"/>
          </a:p>
          <a:p>
            <a:pPr marL="0" lvl="0" indent="0" algn="l" rtl="0">
              <a:spcBef>
                <a:spcPts val="0"/>
              </a:spcBef>
              <a:spcAft>
                <a:spcPts val="0"/>
              </a:spcAft>
              <a:buNone/>
            </a:pPr>
            <a:endParaRPr sz="1200"/>
          </a:p>
          <a:p>
            <a:pPr marL="0" indent="0">
              <a:lnSpc>
                <a:spcPct val="114999"/>
              </a:lnSpc>
              <a:buNone/>
            </a:pPr>
            <a:r>
              <a:rPr lang="en" b="1"/>
              <a:t>Considerations</a:t>
            </a:r>
            <a:endParaRPr lang="en"/>
          </a:p>
          <a:p>
            <a:pPr marL="0" indent="0">
              <a:lnSpc>
                <a:spcPct val="114999"/>
              </a:lnSpc>
              <a:buNone/>
            </a:pPr>
            <a:endParaRPr lang="en"/>
          </a:p>
          <a:p>
            <a:pPr marL="0" indent="0">
              <a:buNone/>
            </a:pPr>
            <a:r>
              <a:rPr lang="en-US"/>
              <a:t>The screen shows a chart with the important points to remember.  </a:t>
            </a:r>
            <a:endParaRPr lang="en"/>
          </a:p>
          <a:p>
            <a:pPr marL="0" indent="0">
              <a:buNone/>
            </a:pPr>
            <a:endParaRPr lang="en-US"/>
          </a:p>
          <a:p>
            <a:pPr marL="0" indent="0">
              <a:buNone/>
            </a:pPr>
            <a:r>
              <a:rPr lang="en" sz="1200" b="1"/>
              <a:t>JavaScript</a:t>
            </a:r>
          </a:p>
          <a:p>
            <a:pPr marL="0" indent="0">
              <a:buNone/>
            </a:pPr>
            <a:endParaRPr lang="en"/>
          </a:p>
          <a:p>
            <a:pPr marL="285750" indent="-285750" algn="l"/>
            <a:r>
              <a:rPr lang="en"/>
              <a:t>May use the GitHub Actions Toolkit for command line argument parsing, passing parameters, interacting with the GitHub API</a:t>
            </a:r>
          </a:p>
          <a:p>
            <a:pPr marL="285750" indent="-285750"/>
            <a:r>
              <a:rPr lang="en-US"/>
              <a:t>For anything that compiles to JavaScript, you can run it as a JavaScript action </a:t>
            </a:r>
            <a:endParaRPr lang="en"/>
          </a:p>
          <a:p>
            <a:pPr marL="285750" indent="-285750"/>
            <a:r>
              <a:rPr lang="en-US"/>
              <a:t>It will just run natively on the VM, whether it's Linux, Mac, or Windows.</a:t>
            </a:r>
            <a:endParaRPr lang="en"/>
          </a:p>
          <a:p>
            <a:pPr marL="285750" indent="-285750"/>
            <a:r>
              <a:rPr lang="en-US"/>
              <a:t>Because of that, you also get a little bit faster speed execution </a:t>
            </a:r>
            <a:r>
              <a:rPr lang="en-US" err="1"/>
              <a:t>becausee</a:t>
            </a:r>
            <a:r>
              <a:rPr lang="en-US"/>
              <a:t> the system runs the environments already preloaded with all the software that you need.</a:t>
            </a:r>
            <a:endParaRPr lang="en"/>
          </a:p>
          <a:p>
            <a:pPr marL="0" indent="0">
              <a:buNone/>
            </a:pPr>
            <a:endParaRPr lang="en-US"/>
          </a:p>
          <a:p>
            <a:pPr algn="l">
              <a:lnSpc>
                <a:spcPct val="110000"/>
              </a:lnSpc>
              <a:spcBef>
                <a:spcPts val="5901"/>
              </a:spcBef>
            </a:pPr>
            <a:r>
              <a:rPr lang="en-US"/>
              <a:t>JavaScript actions are </a:t>
            </a:r>
            <a:r>
              <a:rPr lang="en-US" b="1"/>
              <a:t>faster</a:t>
            </a:r>
            <a:r>
              <a:rPr lang="en-US"/>
              <a:t>, runtime is </a:t>
            </a:r>
            <a:r>
              <a:rPr lang="en-US" b="1"/>
              <a:t>more versatile</a:t>
            </a:r>
            <a:r>
              <a:rPr lang="en-US"/>
              <a:t>, and offer a better </a:t>
            </a:r>
            <a:r>
              <a:rPr lang="en-US" b="1"/>
              <a:t>user experience</a:t>
            </a:r>
            <a:r>
              <a:rPr lang="en-US"/>
              <a:t>. </a:t>
            </a:r>
          </a:p>
          <a:p>
            <a:endParaRPr lang="en-US"/>
          </a:p>
          <a:p>
            <a:endParaRPr lang="en-US"/>
          </a:p>
          <a:p>
            <a:pPr marL="0" indent="0">
              <a:buNone/>
            </a:pPr>
            <a:r>
              <a:rPr lang="en-US" b="1"/>
              <a:t>Container Actions</a:t>
            </a:r>
          </a:p>
          <a:p>
            <a:pPr marL="0" indent="0">
              <a:buNone/>
            </a:pPr>
            <a:endParaRPr lang="en-US"/>
          </a:p>
          <a:p>
            <a:pPr marL="285750" indent="-285750"/>
            <a:r>
              <a:rPr lang="en-US"/>
              <a:t>If needs to compile, can be run in a container. (Docker)</a:t>
            </a:r>
          </a:p>
          <a:p>
            <a:pPr marL="285750" indent="-285750">
              <a:lnSpc>
                <a:spcPct val="114999"/>
              </a:lnSpc>
            </a:pPr>
            <a:r>
              <a:rPr lang="en"/>
              <a:t>Similar to beta 1 actions, but with updated syntax &amp; argument passing</a:t>
            </a:r>
            <a:endParaRPr lang="en-US"/>
          </a:p>
          <a:p>
            <a:pPr marL="285750" indent="-285750">
              <a:lnSpc>
                <a:spcPct val="114999"/>
              </a:lnSpc>
            </a:pPr>
            <a:r>
              <a:rPr lang="en"/>
              <a:t>Or point to existing actions published to Docker Hub</a:t>
            </a:r>
            <a:endParaRPr lang="en-US"/>
          </a:p>
          <a:p>
            <a:pPr marL="285750" indent="-285750">
              <a:lnSpc>
                <a:spcPct val="114999"/>
              </a:lnSpc>
            </a:pPr>
            <a:r>
              <a:rPr lang="en-US" sz="1200"/>
              <a:t>If you wanted to write an action in a language such as Go, C sharp or something that doesn't compile back to JavaScript, that's where you need to put the action into a container.</a:t>
            </a:r>
          </a:p>
          <a:p>
            <a:pPr marL="285750" indent="-285750">
              <a:lnSpc>
                <a:spcPct val="114999"/>
              </a:lnSpc>
            </a:pPr>
            <a:r>
              <a:rPr lang="en-US" sz="1200"/>
              <a:t>The containers only run on Linux at this time</a:t>
            </a:r>
          </a:p>
          <a:p>
            <a:pPr marL="285750" indent="-285750">
              <a:lnSpc>
                <a:spcPct val="114999"/>
              </a:lnSpc>
            </a:pPr>
            <a:endParaRPr lang="en-US" sz="1200"/>
          </a:p>
          <a:p>
            <a:pPr marL="0" indent="0">
              <a:lnSpc>
                <a:spcPct val="114999"/>
              </a:lnSpc>
              <a:buNone/>
            </a:pPr>
            <a:r>
              <a:rPr lang="en-US" sz="1200" i="1"/>
              <a:t>********</a:t>
            </a:r>
          </a:p>
          <a:p>
            <a:pPr marL="0" indent="0">
              <a:lnSpc>
                <a:spcPct val="114999"/>
              </a:lnSpc>
              <a:buNone/>
            </a:pPr>
            <a:r>
              <a:rPr lang="en-US" sz="1200" i="1"/>
              <a:t>Resources</a:t>
            </a:r>
          </a:p>
          <a:p>
            <a:pPr marL="285750" indent="-285750">
              <a:lnSpc>
                <a:spcPct val="114999"/>
              </a:lnSpc>
            </a:pPr>
            <a:r>
              <a:rPr lang="en-US" sz="1200" i="1"/>
              <a:t>GitHub Actions toolkit: </a:t>
            </a:r>
            <a:r>
              <a:rPr lang="en-US" i="1">
                <a:hlinkClick r:id="rId3"/>
              </a:rPr>
              <a:t>https://github.com/actions/toolkit/blob/master/README.md#packages</a:t>
            </a:r>
            <a:endParaRPr lang="en-US" i="1"/>
          </a:p>
          <a:p>
            <a:pPr marL="285750" indent="-285750">
              <a:lnSpc>
                <a:spcPct val="114999"/>
              </a:lnSpc>
            </a:pPr>
            <a:r>
              <a:rPr lang="en-US" sz="1200" i="1"/>
              <a:t>********</a:t>
            </a:r>
          </a:p>
          <a:p>
            <a:pPr marL="285750" indent="-285750">
              <a:lnSpc>
                <a:spcPct val="114999"/>
              </a:lnSpc>
            </a:pPr>
            <a:endParaRPr lang="en-US"/>
          </a:p>
        </p:txBody>
      </p:sp>
      <p:sp>
        <p:nvSpPr>
          <p:cNvPr id="254" name="Google Shape;2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40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17999"/>
              </a:lnSpc>
              <a:buNone/>
            </a:pPr>
            <a:r>
              <a:rPr lang="en-US"/>
              <a:t>The </a:t>
            </a:r>
            <a:r>
              <a:rPr lang="en-US" b="1"/>
              <a:t>GitHub Marketplace </a:t>
            </a:r>
            <a:r>
              <a:rPr lang="en-US"/>
              <a:t>is a central hub from which you can download actions that have been certified for many categories.</a:t>
            </a:r>
          </a:p>
          <a:p>
            <a:pPr marL="0" indent="0">
              <a:lnSpc>
                <a:spcPct val="117999"/>
              </a:lnSpc>
              <a:buNone/>
            </a:pPr>
            <a:endParaRPr lang="en-US"/>
          </a:p>
          <a:p>
            <a:pPr marL="0" indent="0">
              <a:lnSpc>
                <a:spcPct val="117999"/>
              </a:lnSpc>
              <a:buNone/>
            </a:pPr>
            <a:endParaRPr lang="en-US"/>
          </a:p>
          <a:p>
            <a:pPr marL="139700" indent="0">
              <a:buNone/>
            </a:pPr>
            <a:r>
              <a:rPr lang="en"/>
              <a:t>A lot of Actions do similar things, but for customers it might be relevant whether an Action is maintained by an individual contributor vs official Actions e.g. from Atlassian</a:t>
            </a:r>
            <a:endParaRPr lang="en-US"/>
          </a:p>
          <a:p>
            <a:pPr marL="1085850" lvl="1" indent="-317500">
              <a:buFont typeface="Helvetica Neue,Sans-Serif"/>
              <a:buChar char="○"/>
            </a:pPr>
            <a:r>
              <a:rPr lang="en"/>
              <a:t>This can be controlled in the enterprise/org/repo settings</a:t>
            </a:r>
            <a:endParaRPr lang="en-US"/>
          </a:p>
          <a:p>
            <a:pPr marL="0" indent="0">
              <a:lnSpc>
                <a:spcPct val="117999"/>
              </a:lnSpc>
              <a:buNone/>
            </a:pPr>
            <a:endParaRPr lang="en-US"/>
          </a:p>
          <a:p>
            <a:pPr marL="0" indent="0">
              <a:lnSpc>
                <a:spcPct val="117999"/>
              </a:lnSpc>
              <a:buNone/>
            </a:pPr>
            <a:r>
              <a:rPr lang="en-US" i="1"/>
              <a:t>*******</a:t>
            </a:r>
          </a:p>
          <a:p>
            <a:pPr marL="0" indent="0">
              <a:lnSpc>
                <a:spcPct val="117999"/>
              </a:lnSpc>
              <a:buNone/>
            </a:pPr>
            <a:r>
              <a:rPr lang="en-US" i="1"/>
              <a:t>Resources</a:t>
            </a:r>
          </a:p>
          <a:p>
            <a:pPr marL="0" indent="0">
              <a:lnSpc>
                <a:spcPct val="117999"/>
              </a:lnSpc>
              <a:buNone/>
            </a:pPr>
            <a:r>
              <a:rPr lang="en-US" i="1">
                <a:hlinkClick r:id="rId3"/>
              </a:rPr>
              <a:t>https://github.com/marketplace?type=actions</a:t>
            </a:r>
          </a:p>
          <a:p>
            <a:pPr marL="0" indent="0">
              <a:lnSpc>
                <a:spcPct val="117999"/>
              </a:lnSpc>
              <a:buNone/>
            </a:pPr>
            <a:r>
              <a:rPr lang="en-US" i="1"/>
              <a:t>********</a:t>
            </a:r>
          </a:p>
        </p:txBody>
      </p:sp>
    </p:spTree>
    <p:extLst>
      <p:ext uri="{BB962C8B-B14F-4D97-AF65-F5344CB8AC3E}">
        <p14:creationId xmlns:p14="http://schemas.microsoft.com/office/powerpoint/2010/main" val="2159713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As an administrator, there are options for what Actions you will allow to run.</a:t>
            </a:r>
          </a:p>
        </p:txBody>
      </p:sp>
    </p:spTree>
    <p:extLst>
      <p:ext uri="{BB962C8B-B14F-4D97-AF65-F5344CB8AC3E}">
        <p14:creationId xmlns:p14="http://schemas.microsoft.com/office/powerpoint/2010/main" val="1928208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Note to presenter: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lgn="l"/>
            <a:r>
              <a:rPr lang="en-US"/>
              <a:t>********************</a:t>
            </a:r>
          </a:p>
          <a:p>
            <a:pPr>
              <a:buNone/>
            </a:pPr>
            <a:endParaRPr lang="en-US"/>
          </a:p>
          <a:p>
            <a:pPr>
              <a:buNone/>
            </a:pPr>
            <a:r>
              <a:rPr lang="en-US" b="1"/>
              <a:t>Q: Can we check who used our </a:t>
            </a:r>
            <a:r>
              <a:rPr lang="en-US" b="1" err="1"/>
              <a:t>github</a:t>
            </a:r>
            <a:r>
              <a:rPr lang="en-US" b="1"/>
              <a:t> actions?</a:t>
            </a:r>
          </a:p>
          <a:p>
            <a:pPr>
              <a:buNone/>
            </a:pPr>
            <a:r>
              <a:rPr lang="en-US" b="1"/>
              <a:t>A:</a:t>
            </a:r>
            <a:r>
              <a:rPr lang="en-US"/>
              <a:t> </a:t>
            </a:r>
            <a:r>
              <a:rPr lang="en-US">
                <a:hlinkClick r:id="rId3"/>
              </a:rPr>
              <a:t>https://docs.github.com/en/free-pro-team@latest/developers/github-marketplace/viewing-metrics-for-your-listing</a:t>
            </a:r>
            <a:endParaRPr lang="en-US"/>
          </a:p>
          <a:p>
            <a:pPr>
              <a:buNone/>
            </a:pPr>
            <a:endParaRPr lang="en-US"/>
          </a:p>
          <a:p>
            <a:pPr>
              <a:buNone/>
            </a:pPr>
            <a:r>
              <a:rPr lang="en-US" b="1"/>
              <a:t>Q: How do we get our published actions as verified creator?</a:t>
            </a:r>
          </a:p>
          <a:p>
            <a:pPr>
              <a:buNone/>
            </a:pPr>
            <a:r>
              <a:rPr lang="en-US" b="1"/>
              <a:t>A:</a:t>
            </a:r>
            <a:r>
              <a:rPr lang="en-US"/>
              <a:t> To submit something to marketplace as a verified developer,  you can submit an app for review. You can see the requirements here.</a:t>
            </a:r>
          </a:p>
          <a:p>
            <a:endParaRPr lang="en-US"/>
          </a:p>
          <a:p>
            <a:pPr>
              <a:buNone/>
            </a:pPr>
            <a:r>
              <a:rPr lang="en-US">
                <a:hlinkClick r:id="rId4"/>
              </a:rPr>
              <a:t>https://docs.github.com/en/developers/github-marketplace/submitting-your-listing-for-publication</a:t>
            </a:r>
            <a:endParaRPr lang="en-US"/>
          </a:p>
          <a:p>
            <a:pPr>
              <a:buNone/>
            </a:pPr>
            <a:r>
              <a:rPr lang="en-US">
                <a:hlinkClick r:id="rId5"/>
              </a:rPr>
              <a:t>https://docs.github.com/en/free-pro-team@latest/developers/github-marketplace/requirements-for-listing-an-app</a:t>
            </a:r>
            <a:endParaRPr lang="en-US"/>
          </a:p>
          <a:p>
            <a:pPr>
              <a:buNone/>
            </a:pPr>
            <a:r>
              <a:rPr lang="en-US">
                <a:hlinkClick r:id="rId6"/>
              </a:rPr>
              <a:t>https://github.blog/changelog/2021-02-11-listing-applications-on-github-marketplace-got-simpler/,</a:t>
            </a:r>
            <a:r>
              <a:rPr lang="en-US"/>
              <a:t> </a:t>
            </a:r>
            <a:r>
              <a:rPr lang="en-US">
                <a:hlinkClick r:id="rId7"/>
              </a:rPr>
              <a:t>https://github.blog/2021-02-04-github-reduces-marketplace-transaction-fees-revamps-technology-partner-program/,</a:t>
            </a:r>
            <a:r>
              <a:rPr lang="en-US"/>
              <a:t> and </a:t>
            </a:r>
            <a:r>
              <a:rPr lang="en-US">
                <a:hlinkClick r:id="rId8"/>
              </a:rPr>
              <a:t>https://docs.github.com/en/developers/github-marketplace/applying-for-publisher-verification-for-your-organization</a:t>
            </a:r>
            <a:r>
              <a:rPr lang="en-US"/>
              <a:t> </a:t>
            </a:r>
          </a:p>
          <a:p>
            <a:pPr>
              <a:buNone/>
            </a:pPr>
            <a:endParaRPr lang="en-US"/>
          </a:p>
          <a:p>
            <a:pPr>
              <a:buNone/>
            </a:pPr>
            <a:endParaRPr lang="en-US"/>
          </a:p>
          <a:p>
            <a:pPr>
              <a:buNone/>
            </a:pPr>
            <a:r>
              <a:rPr lang="en-US"/>
              <a:t>Q: How can we find out if there is a newer version available for an action?</a:t>
            </a:r>
          </a:p>
          <a:p>
            <a:pPr>
              <a:buNone/>
            </a:pPr>
            <a:r>
              <a:rPr lang="en-US"/>
              <a:t>A: Manual checking is the only current method available. Set the 'uses' flag to point to the latest version inside of the action configuration</a:t>
            </a:r>
          </a:p>
          <a:p>
            <a:pPr>
              <a:buNone/>
            </a:pPr>
            <a:endParaRPr lang="en-US"/>
          </a:p>
          <a:p>
            <a:pPr>
              <a:buNone/>
            </a:pPr>
            <a:r>
              <a:rPr lang="en-US"/>
              <a:t>Q: Is there official security guidance around using actions from the marketplace? You are pulling in someone else's code that could potentially be doing something 'dangerous'</a:t>
            </a:r>
          </a:p>
          <a:p>
            <a:pPr>
              <a:buNone/>
            </a:pPr>
            <a:r>
              <a:rPr lang="en-US"/>
              <a:t>A: </a:t>
            </a:r>
            <a:r>
              <a:rPr lang="en-US">
                <a:hlinkClick r:id="rId9"/>
              </a:rPr>
              <a:t>https://docs.github.com/en/free-pro-team@latest/github/setting-up-and-managing-your-enterprise/enforcing-github-actions-policies-in-your-enterprise-account</a:t>
            </a:r>
            <a:endParaRPr lang="en-US"/>
          </a:p>
          <a:p>
            <a:pPr>
              <a:buNone/>
            </a:pPr>
            <a:endParaRPr lang="en-US"/>
          </a:p>
          <a:p>
            <a:pPr>
              <a:buNone/>
            </a:pPr>
            <a:endParaRPr lang="en-US"/>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378914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17999"/>
              </a:lnSpc>
              <a:buNone/>
            </a:pPr>
            <a:endParaRPr lang="en-US"/>
          </a:p>
          <a:p>
            <a:pPr marL="0" indent="0">
              <a:lnSpc>
                <a:spcPct val="117999"/>
              </a:lnSpc>
              <a:buNone/>
            </a:pPr>
            <a:r>
              <a:rPr lang="en-US" i="1"/>
              <a:t>Describe and link to the "Close Stale Issues" Action</a:t>
            </a:r>
            <a:endParaRPr lang="en-US" b="1" i="1"/>
          </a:p>
          <a:p>
            <a:pPr marL="0" indent="0">
              <a:lnSpc>
                <a:spcPct val="117999"/>
              </a:lnSpc>
              <a:buNone/>
            </a:pPr>
            <a:endParaRPr lang="en-US" b="1" i="1"/>
          </a:p>
          <a:p>
            <a:pPr marL="0" indent="0">
              <a:lnSpc>
                <a:spcPct val="117999"/>
              </a:lnSpc>
              <a:buNone/>
            </a:pPr>
            <a:r>
              <a:rPr lang="en-US" b="1" i="1"/>
              <a:t>********</a:t>
            </a:r>
          </a:p>
          <a:p>
            <a:pPr marL="0" indent="0">
              <a:lnSpc>
                <a:spcPct val="117999"/>
              </a:lnSpc>
              <a:buNone/>
            </a:pPr>
            <a:r>
              <a:rPr lang="en-US" b="1" i="1"/>
              <a:t>Resources</a:t>
            </a:r>
          </a:p>
          <a:p>
            <a:pPr marL="0" indent="0">
              <a:lnSpc>
                <a:spcPct val="117999"/>
              </a:lnSpc>
              <a:buNone/>
            </a:pPr>
            <a:r>
              <a:rPr lang="en-US" b="1" i="1"/>
              <a:t>Stale</a:t>
            </a:r>
            <a:r>
              <a:rPr lang="en-US" i="1"/>
              <a:t> - </a:t>
            </a:r>
            <a:r>
              <a:rPr lang="en-US" i="1">
                <a:hlinkClick r:id="rId3"/>
              </a:rPr>
              <a:t>https://github.com/actions/stale</a:t>
            </a:r>
            <a:endParaRPr lang="en-US" i="1"/>
          </a:p>
          <a:p>
            <a:pPr marL="0" indent="0">
              <a:lnSpc>
                <a:spcPct val="117999"/>
              </a:lnSpc>
              <a:buNone/>
            </a:pPr>
            <a:r>
              <a:rPr lang="en-US" i="1"/>
              <a:t>*******</a:t>
            </a:r>
          </a:p>
        </p:txBody>
      </p:sp>
    </p:spTree>
    <p:extLst>
      <p:ext uri="{BB962C8B-B14F-4D97-AF65-F5344CB8AC3E}">
        <p14:creationId xmlns:p14="http://schemas.microsoft.com/office/powerpoint/2010/main" val="300432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17999"/>
              </a:lnSpc>
              <a:buNone/>
            </a:pPr>
            <a:endParaRPr lang="en-US"/>
          </a:p>
          <a:p>
            <a:pPr marL="0" indent="0">
              <a:lnSpc>
                <a:spcPct val="117999"/>
              </a:lnSpc>
              <a:buNone/>
            </a:pPr>
            <a:r>
              <a:rPr lang="en-US" i="1"/>
              <a:t>Describe and link to the </a:t>
            </a:r>
            <a:r>
              <a:rPr lang="en-US" i="1" err="1"/>
              <a:t>javascript</a:t>
            </a:r>
            <a:r>
              <a:rPr lang="en-US" i="1"/>
              <a:t>-action template</a:t>
            </a:r>
          </a:p>
          <a:p>
            <a:pPr marL="0" indent="0">
              <a:lnSpc>
                <a:spcPct val="117999"/>
              </a:lnSpc>
              <a:buNone/>
            </a:pPr>
            <a:endParaRPr lang="en-US"/>
          </a:p>
          <a:p>
            <a:pPr marL="0" indent="0">
              <a:lnSpc>
                <a:spcPct val="117999"/>
              </a:lnSpc>
              <a:buNone/>
            </a:pPr>
            <a:r>
              <a:rPr lang="en-US" b="1" i="1"/>
              <a:t>********</a:t>
            </a:r>
            <a:endParaRPr lang="en-US" i="1"/>
          </a:p>
          <a:p>
            <a:pPr marL="0" indent="0">
              <a:lnSpc>
                <a:spcPct val="117999"/>
              </a:lnSpc>
              <a:buNone/>
            </a:pPr>
            <a:r>
              <a:rPr lang="en-US" b="1" i="1"/>
              <a:t>Resources</a:t>
            </a:r>
            <a:endParaRPr lang="en-US" i="1"/>
          </a:p>
          <a:p>
            <a:pPr marL="0" indent="0">
              <a:lnSpc>
                <a:spcPct val="117999"/>
              </a:lnSpc>
              <a:buNone/>
            </a:pPr>
            <a:r>
              <a:rPr lang="en-US" b="1" i="1" err="1"/>
              <a:t>Javascript</a:t>
            </a:r>
            <a:r>
              <a:rPr lang="en-US" b="1" i="1"/>
              <a:t>-action</a:t>
            </a:r>
            <a:r>
              <a:rPr lang="en-US" i="1"/>
              <a:t> - </a:t>
            </a:r>
            <a:r>
              <a:rPr lang="en-US" i="1">
                <a:hlinkClick r:id="rId3"/>
              </a:rPr>
              <a:t>https://github.com/actions/javascript-action</a:t>
            </a:r>
            <a:endParaRPr lang="en-US" i="1"/>
          </a:p>
          <a:p>
            <a:pPr marL="0" indent="0">
              <a:lnSpc>
                <a:spcPct val="117999"/>
              </a:lnSpc>
              <a:buNone/>
            </a:pPr>
            <a:r>
              <a:rPr lang="en-US" i="1"/>
              <a:t>*******</a:t>
            </a:r>
          </a:p>
          <a:p>
            <a:pPr marL="0" indent="0">
              <a:lnSpc>
                <a:spcPct val="117999"/>
              </a:lnSpc>
              <a:buNone/>
            </a:pPr>
            <a:endParaRPr lang="en-US"/>
          </a:p>
        </p:txBody>
      </p:sp>
    </p:spTree>
    <p:extLst>
      <p:ext uri="{BB962C8B-B14F-4D97-AF65-F5344CB8AC3E}">
        <p14:creationId xmlns:p14="http://schemas.microsoft.com/office/powerpoint/2010/main" val="2566785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a:solidFill>
                  <a:schemeClr val="dk1"/>
                </a:solidFill>
              </a:rPr>
              <a:t>The screen shows a sample workflow file in which the the user attempts to build and release some code. After the release is finished, they want to tweet out about it and notify their community that a new version of the product has been released. </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a:solidFill>
                  <a:schemeClr val="dk1"/>
                </a:solidFill>
              </a:rPr>
              <a:t>Here is how the monolithic action is structured:</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a first step of checking out code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next, there is a step called Build and Test that completely builds the project and then runs testing on it.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the next step releases the project. </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a:solidFill>
                  <a:schemeClr val="dk1"/>
                </a:solidFill>
              </a:rPr>
              <a:t>We see a lot going on in one step.  A lot of things happening and numerous inputs and information. </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US" sz="1200">
                <a:solidFill>
                  <a:schemeClr val="dk1"/>
                </a:solidFill>
              </a:rPr>
              <a:t>Now let’s compare the way this action is structured to a chainable action.</a:t>
            </a:r>
            <a:endParaRPr sz="12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4" name="Google Shape;2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7198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a:t>Notice on lines 1 and 2 of this code example how the action is structured by linking to another piece of code.  Instead of having the inputs directly in the action, we import from another source. This provides flexibility. </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US" sz="1200"/>
              <a:t>The same sort of structure happens in the following steps:</a:t>
            </a:r>
            <a:endParaRPr sz="1200"/>
          </a:p>
          <a:p>
            <a:pPr marL="0" lvl="0" indent="0" algn="l" rtl="0">
              <a:lnSpc>
                <a:spcPct val="100000"/>
              </a:lnSpc>
              <a:spcBef>
                <a:spcPts val="0"/>
              </a:spcBef>
              <a:spcAft>
                <a:spcPts val="0"/>
              </a:spcAft>
              <a:buNone/>
            </a:pPr>
            <a:endParaRPr sz="1200"/>
          </a:p>
          <a:p>
            <a:pPr marL="457200" lvl="0" indent="-304800" algn="l" rtl="0">
              <a:lnSpc>
                <a:spcPct val="100000"/>
              </a:lnSpc>
              <a:spcBef>
                <a:spcPts val="0"/>
              </a:spcBef>
              <a:spcAft>
                <a:spcPts val="0"/>
              </a:spcAft>
              <a:buSzPts val="1200"/>
              <a:buChar char="-"/>
            </a:pPr>
            <a:r>
              <a:rPr lang="en-US" sz="1200"/>
              <a:t>create draft release</a:t>
            </a:r>
            <a:endParaRPr sz="1200"/>
          </a:p>
          <a:p>
            <a:pPr marL="457200" lvl="0" indent="-304800" algn="l" rtl="0">
              <a:lnSpc>
                <a:spcPct val="100000"/>
              </a:lnSpc>
              <a:spcBef>
                <a:spcPts val="0"/>
              </a:spcBef>
              <a:spcAft>
                <a:spcPts val="0"/>
              </a:spcAft>
              <a:buSzPts val="1200"/>
              <a:buChar char="-"/>
            </a:pPr>
            <a:r>
              <a:rPr lang="en-US" sz="1200"/>
              <a:t>generate release notes</a:t>
            </a:r>
            <a:endParaRPr sz="1200"/>
          </a:p>
          <a:p>
            <a:pPr marL="457200" lvl="0" indent="-304800" algn="l" rtl="0">
              <a:lnSpc>
                <a:spcPct val="100000"/>
              </a:lnSpc>
              <a:spcBef>
                <a:spcPts val="0"/>
              </a:spcBef>
              <a:spcAft>
                <a:spcPts val="0"/>
              </a:spcAft>
              <a:buSzPts val="1200"/>
              <a:buChar char="-"/>
            </a:pPr>
            <a:r>
              <a:rPr lang="en-US" sz="1200"/>
              <a:t>edit release and add notes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US" sz="1200"/>
              <a:t>The downside of the monolithic action is that it is difficult to locate points of failure when the action does not run correctly.  There are always logs to look into.  </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endParaRPr sz="1200"/>
          </a:p>
        </p:txBody>
      </p:sp>
      <p:sp>
        <p:nvSpPr>
          <p:cNvPr id="280" name="Google Shape;28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85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9a48323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9a48323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sz="1400"/>
              <a:t>On the topic of GitHub Actions:</a:t>
            </a:r>
          </a:p>
          <a:p>
            <a:pPr marL="285750" indent="-285750">
              <a:lnSpc>
                <a:spcPct val="117999"/>
              </a:lnSpc>
            </a:pPr>
            <a:r>
              <a:rPr lang="en-US"/>
              <a:t>You’ll find out what GitHub Actions are as a product as we provide you with an introduction. </a:t>
            </a:r>
          </a:p>
          <a:p>
            <a:pPr marL="285750" indent="-285750">
              <a:lnSpc>
                <a:spcPct val="117999"/>
              </a:lnSpc>
            </a:pPr>
            <a:r>
              <a:rPr lang="en-US"/>
              <a:t>Next, you’ll become familiar with the different components of a GitHub Action.</a:t>
            </a:r>
          </a:p>
          <a:p>
            <a:pPr marL="285750" indent="-285750">
              <a:lnSpc>
                <a:spcPct val="117999"/>
              </a:lnSpc>
            </a:pPr>
            <a:r>
              <a:rPr lang="en-US"/>
              <a:t>We’ll cover repository secrets.</a:t>
            </a:r>
          </a:p>
          <a:p>
            <a:pPr marL="285750" indent="-285750">
              <a:lnSpc>
                <a:spcPct val="117999"/>
              </a:lnSpc>
            </a:pPr>
            <a:r>
              <a:rPr lang="en-US"/>
              <a:t>Then, find out what self-hosted runners are.</a:t>
            </a:r>
          </a:p>
          <a:p>
            <a:pPr marL="285750" indent="-285750">
              <a:lnSpc>
                <a:spcPct val="117999"/>
              </a:lnSpc>
            </a:pPr>
            <a:r>
              <a:rPr lang="en-US"/>
              <a:t>You’ll be given an a glance at the GitHub Actions API. </a:t>
            </a:r>
          </a:p>
          <a:p>
            <a:pPr marL="285750" indent="-285750">
              <a:lnSpc>
                <a:spcPct val="117999"/>
              </a:lnSpc>
            </a:pPr>
            <a:r>
              <a:rPr lang="en-US"/>
              <a:t>Then, we will cover how you can post your action to the GitHub marketplace.</a:t>
            </a:r>
          </a:p>
          <a:p>
            <a:pPr marL="0" indent="0">
              <a:lnSpc>
                <a:spcPct val="117999"/>
              </a:lnSpc>
              <a:buNone/>
            </a:pPr>
            <a:endParaRPr lang="en-US"/>
          </a:p>
          <a:p>
            <a:pPr marL="0" indent="0">
              <a:lnSpc>
                <a:spcPct val="117999"/>
              </a:lnSpc>
              <a:buNone/>
            </a:pPr>
            <a:r>
              <a:rPr lang="en-US"/>
              <a:t>Please feel free at anytime pose questions.  </a:t>
            </a:r>
          </a:p>
          <a:p>
            <a:pPr marL="139700" indent="0">
              <a:buSzPts val="1400"/>
              <a:buNone/>
            </a:pPr>
            <a:endParaRPr lang="en" sz="1400"/>
          </a:p>
          <a:p>
            <a:pPr marL="139700" lvl="0" indent="0" algn="l">
              <a:spcBef>
                <a:spcPts val="0"/>
              </a:spcBef>
              <a:spcAft>
                <a:spcPts val="0"/>
              </a:spcAft>
              <a:buSzPts val="1400"/>
              <a:buNone/>
            </a:pPr>
            <a:r>
              <a:rPr lang="en" sz="1400"/>
              <a:t>********</a:t>
            </a:r>
          </a:p>
          <a:p>
            <a:pPr marL="139700" lvl="0" indent="0" algn="l">
              <a:spcBef>
                <a:spcPts val="0"/>
              </a:spcBef>
              <a:spcAft>
                <a:spcPts val="0"/>
              </a:spcAft>
              <a:buSzPts val="1400"/>
              <a:buNone/>
            </a:pPr>
            <a:r>
              <a:rPr lang="en" sz="1400"/>
              <a:t>Resources</a:t>
            </a:r>
            <a:r>
              <a:rPr lang="en"/>
              <a:t> </a:t>
            </a:r>
            <a:endParaRPr lang="en" sz="1400"/>
          </a:p>
          <a:p>
            <a:r>
              <a:rPr lang="en">
                <a:hlinkClick r:id="rId3"/>
              </a:rPr>
              <a:t>https://help.github.com/en/articles/events-that-trigger-workflows</a:t>
            </a:r>
            <a:r>
              <a:rPr lang="en"/>
              <a:t> The possible list of events is awesome. So much more powerful than Azure Pipelines</a:t>
            </a:r>
          </a:p>
          <a:p>
            <a:r>
              <a:rPr lang="en">
                <a:hlinkClick r:id="rId4"/>
              </a:rPr>
              <a:t>https://crontab.guru/</a:t>
            </a:r>
            <a:endParaRPr lang="en"/>
          </a:p>
          <a:p>
            <a:r>
              <a:rPr lang="en">
                <a:hlinkClick r:id="rId5"/>
              </a:rPr>
              <a:t>https://github.com/actions/runner</a:t>
            </a:r>
            <a:endParaRPr lang="en"/>
          </a:p>
          <a:p>
            <a:r>
              <a:rPr lang="en">
                <a:hlinkClick r:id="rId6"/>
              </a:rPr>
              <a:t>https://github.com/nektos/act</a:t>
            </a:r>
            <a:endParaRPr lang="en"/>
          </a:p>
          <a:p>
            <a:r>
              <a:rPr lang="en"/>
              <a:t>Resource: </a:t>
            </a:r>
            <a:r>
              <a:rPr lang="en">
                <a:hlinkClick r:id="rId7"/>
              </a:rPr>
              <a:t>https://docs.github.com/en/actions/migrating-to-github-actions/migrating-from-azure-pipelines-to-github-actions</a:t>
            </a:r>
            <a:r>
              <a:rPr lang="en"/>
              <a:t> makes it a little bit easier to migrate from ADO to Actions</a:t>
            </a:r>
          </a:p>
          <a:p>
            <a:pPr lvl="0" algn="l">
              <a:spcBef>
                <a:spcPts val="0"/>
              </a:spcBef>
              <a:spcAft>
                <a:spcPts val="0"/>
              </a:spcAft>
              <a:buNone/>
            </a:pPr>
            <a:r>
              <a:rPr lang="en"/>
              <a:t>********</a:t>
            </a:r>
          </a:p>
          <a:p>
            <a:pPr marL="139700" indent="0">
              <a:buSzPts val="1400"/>
              <a:buNone/>
            </a:pPr>
            <a:endParaRPr lang="en" sz="1400"/>
          </a:p>
          <a:p>
            <a:pPr marL="0" indent="0">
              <a:buNone/>
            </a:pPr>
            <a:endParaRPr lang="en" sz="1400"/>
          </a:p>
          <a:p>
            <a:pPr marL="0" indent="0">
              <a:buNone/>
            </a:pPr>
            <a:endParaRPr lang="en-US" sz="1400"/>
          </a:p>
          <a:p>
            <a:pPr marL="0" indent="0">
              <a:buNone/>
            </a:pPr>
            <a:endParaRPr lang="en-US" sz="1400"/>
          </a:p>
          <a:p>
            <a:pPr marL="0" indent="0">
              <a:buNone/>
            </a:pPr>
            <a:endParaRPr lang="en-US" sz="1400"/>
          </a:p>
        </p:txBody>
      </p:sp>
    </p:spTree>
    <p:extLst>
      <p:ext uri="{BB962C8B-B14F-4D97-AF65-F5344CB8AC3E}">
        <p14:creationId xmlns:p14="http://schemas.microsoft.com/office/powerpoint/2010/main" val="260172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8b49892136_2_4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8b49892136_2_4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indent="0">
              <a:lnSpc>
                <a:spcPct val="115000"/>
              </a:lnSpc>
              <a:buSzPts val="1400"/>
              <a:buNone/>
            </a:pPr>
            <a:endParaRPr lang="en" u="sng" dirty="0">
              <a:highlight>
                <a:srgbClr val="FAFBFC"/>
              </a:highlight>
            </a:endParaRPr>
          </a:p>
          <a:p>
            <a:pPr indent="-311150">
              <a:lnSpc>
                <a:spcPct val="114999"/>
              </a:lnSpc>
              <a:buSzPts val="1400"/>
              <a:buFont typeface="Helvetica Neue,Sans-Serif"/>
            </a:pPr>
            <a:r>
              <a:rPr lang="en" dirty="0">
                <a:highlight>
                  <a:srgbClr val="FAFBFC"/>
                </a:highlight>
              </a:rPr>
              <a:t>Preconfigured for specific languages and frameworks</a:t>
            </a:r>
            <a:endParaRPr lang="en-US" dirty="0">
              <a:highlight>
                <a:srgbClr val="FAFBFC"/>
              </a:highlight>
            </a:endParaRPr>
          </a:p>
          <a:p>
            <a:pPr indent="-311150">
              <a:lnSpc>
                <a:spcPct val="114999"/>
              </a:lnSpc>
              <a:buSzPts val="1400"/>
              <a:buFont typeface="Helvetica Neue,Sans-Serif"/>
            </a:pPr>
            <a:r>
              <a:rPr lang="en" dirty="0">
                <a:highlight>
                  <a:srgbClr val="FAFBFC"/>
                </a:highlight>
              </a:rPr>
              <a:t>GitHub analyzes your code and suggests the workflows based on your language and framework</a:t>
            </a:r>
            <a:endParaRPr lang="en-US" dirty="0">
              <a:highlight>
                <a:srgbClr val="FAFBFC"/>
              </a:highlight>
            </a:endParaRPr>
          </a:p>
          <a:p>
            <a:pPr indent="-311150">
              <a:lnSpc>
                <a:spcPct val="114999"/>
              </a:lnSpc>
              <a:buSzPts val="1400"/>
              <a:buFont typeface="Helvetica Neue,Sans-Serif"/>
            </a:pPr>
            <a:r>
              <a:rPr lang="en" dirty="0">
                <a:highlight>
                  <a:srgbClr val="FAFBFC"/>
                </a:highlight>
              </a:rPr>
              <a:t>You can also choose from categories </a:t>
            </a:r>
            <a:endParaRPr lang="en-US" dirty="0">
              <a:highlight>
                <a:srgbClr val="FAFBFC"/>
              </a:highlight>
            </a:endParaRPr>
          </a:p>
          <a:p>
            <a:pPr indent="-311150">
              <a:lnSpc>
                <a:spcPct val="114999"/>
              </a:lnSpc>
              <a:buSzPts val="1400"/>
              <a:buFont typeface="Helvetica Neue,Sans-Serif"/>
            </a:pPr>
            <a:r>
              <a:rPr lang="en" dirty="0">
                <a:highlight>
                  <a:srgbClr val="FAFBFC"/>
                </a:highlight>
              </a:rPr>
              <a:t>For GHES 2.22.x: A number of Actions come pre-packaged with the release. Access to .com Actions via GitHub Connect.</a:t>
            </a:r>
            <a:endParaRPr lang="en-US" dirty="0">
              <a:highlight>
                <a:srgbClr val="FAFBFC"/>
              </a:highlight>
            </a:endParaRPr>
          </a:p>
          <a:p>
            <a:pPr indent="-317500">
              <a:lnSpc>
                <a:spcPct val="115000"/>
              </a:lnSpc>
              <a:buSzPts val="1400"/>
            </a:pPr>
            <a:r>
              <a:rPr lang="en" sz="1400" dirty="0"/>
              <a:t>The documentation for using starter workflow is provided </a:t>
            </a:r>
          </a:p>
          <a:p>
            <a:pPr marL="457200" lvl="0" indent="-317500" algn="l" rtl="0">
              <a:lnSpc>
                <a:spcPct val="115000"/>
              </a:lnSpc>
              <a:spcBef>
                <a:spcPts val="0"/>
              </a:spcBef>
              <a:spcAft>
                <a:spcPts val="0"/>
              </a:spcAft>
              <a:buSzPts val="1400"/>
              <a:buChar char="●"/>
            </a:pPr>
            <a:r>
              <a:rPr lang="en" sz="1400" dirty="0"/>
              <a:t>Use starter workflows to get started quickly. You can use from a set of pre-configured workflows to create a CI workflow or an automation workflow.</a:t>
            </a:r>
            <a:endParaRPr sz="1400" dirty="0"/>
          </a:p>
          <a:p>
            <a:pPr marL="457200" lvl="0" indent="-317500" algn="l" rtl="0">
              <a:lnSpc>
                <a:spcPct val="115000"/>
              </a:lnSpc>
              <a:spcBef>
                <a:spcPts val="0"/>
              </a:spcBef>
              <a:spcAft>
                <a:spcPts val="0"/>
              </a:spcAft>
              <a:buSzPts val="1400"/>
              <a:buChar char="●"/>
            </a:pPr>
            <a:r>
              <a:rPr lang="en" sz="1400" dirty="0"/>
              <a:t>Examples of other starter workflows; </a:t>
            </a:r>
            <a:r>
              <a:rPr lang="en" sz="1400" dirty="0" err="1"/>
              <a:t>JFrog</a:t>
            </a:r>
            <a:r>
              <a:rPr lang="en" sz="1400" dirty="0"/>
              <a:t> Artifactory, Terraform, OpenShift CLI, iOS, AWS, Azure deployments, ...</a:t>
            </a:r>
            <a:endParaRPr sz="1400" dirty="0"/>
          </a:p>
          <a:p>
            <a:pPr marL="457200" lvl="0" indent="-317500" algn="l" rtl="0">
              <a:lnSpc>
                <a:spcPct val="115000"/>
              </a:lnSpc>
              <a:spcBef>
                <a:spcPts val="0"/>
              </a:spcBef>
              <a:spcAft>
                <a:spcPts val="0"/>
              </a:spcAft>
              <a:buSzPts val="1400"/>
              <a:buChar char="●"/>
            </a:pPr>
            <a:r>
              <a:rPr lang="en" sz="1400" dirty="0"/>
              <a:t>If you do not have existing actions in your repo then you’ll be presented with a set of starter workflows when clicking the “Actions” tab. The list of suggestions is based on the code analysis of your repo.</a:t>
            </a:r>
            <a:endParaRPr sz="1400" dirty="0"/>
          </a:p>
          <a:p>
            <a:pPr marL="457200" lvl="0" indent="-317500" algn="l" rtl="0">
              <a:lnSpc>
                <a:spcPct val="115000"/>
              </a:lnSpc>
              <a:spcBef>
                <a:spcPts val="0"/>
              </a:spcBef>
              <a:spcAft>
                <a:spcPts val="0"/>
              </a:spcAft>
              <a:buSzPts val="1400"/>
              <a:buChar char="●"/>
            </a:pPr>
            <a:r>
              <a:rPr lang="en" sz="1400" dirty="0"/>
              <a:t>For Enterprise Server 2.22 and above; a number of actions come pre-packaged together with the release</a:t>
            </a:r>
          </a:p>
          <a:p>
            <a:pPr indent="-317500">
              <a:lnSpc>
                <a:spcPct val="114999"/>
              </a:lnSpc>
              <a:buSzPts val="1400"/>
            </a:pPr>
            <a:endParaRPr lang="en" sz="1400"/>
          </a:p>
          <a:p>
            <a:pPr marL="139700" indent="0">
              <a:lnSpc>
                <a:spcPct val="114999"/>
              </a:lnSpc>
              <a:buSzPts val="1400"/>
              <a:buNone/>
            </a:pPr>
            <a:r>
              <a:rPr lang="en" sz="1400" i="1" dirty="0"/>
              <a:t>********</a:t>
            </a:r>
          </a:p>
          <a:p>
            <a:pPr marL="139700" indent="0">
              <a:lnSpc>
                <a:spcPct val="114999"/>
              </a:lnSpc>
              <a:buSzPts val="1400"/>
              <a:buNone/>
            </a:pPr>
            <a:r>
              <a:rPr lang="en" sz="1400" i="1" dirty="0"/>
              <a:t>Resources</a:t>
            </a:r>
          </a:p>
          <a:p>
            <a:pPr marL="425450" indent="-285750">
              <a:lnSpc>
                <a:spcPct val="114999"/>
              </a:lnSpc>
            </a:pPr>
            <a:r>
              <a:rPr lang="en" i="1" u="sng" dirty="0">
                <a:hlinkClick r:id="rId3"/>
              </a:rPr>
              <a:t>https://github.com/actions/starter-workflows</a:t>
            </a:r>
            <a:endParaRPr lang="en" i="1" dirty="0"/>
          </a:p>
          <a:p>
            <a:pPr marL="425450" indent="-285750">
              <a:lnSpc>
                <a:spcPct val="114999"/>
              </a:lnSpc>
            </a:pPr>
            <a:r>
              <a:rPr lang="en" i="1" u="sng" dirty="0">
                <a:hlinkClick r:id="rId4"/>
              </a:rPr>
              <a:t>https://docs.github.com/en/actions/getting-started-with-github-actions/starting-with-preconfigured-workflow-templates</a:t>
            </a:r>
            <a:endParaRPr lang="en" i="1" u="sng" dirty="0"/>
          </a:p>
          <a:p>
            <a:pPr marL="425450" indent="-285750">
              <a:lnSpc>
                <a:spcPct val="114999"/>
              </a:lnSpc>
            </a:pPr>
            <a:r>
              <a:rPr lang="en" i="1" dirty="0">
                <a:hlinkClick r:id="rId5"/>
              </a:rPr>
              <a:t>https://edwardthomson.com/blog/github_actions_advent_calendar.html</a:t>
            </a:r>
            <a:endParaRPr lang="en" i="1" dirty="0"/>
          </a:p>
          <a:p>
            <a:pPr marL="139700" indent="0">
              <a:lnSpc>
                <a:spcPct val="114999"/>
              </a:lnSpc>
              <a:buNone/>
            </a:pPr>
            <a:r>
              <a:rPr lang="en" i="1" dirty="0"/>
              <a:t>*******</a:t>
            </a:r>
          </a:p>
        </p:txBody>
      </p:sp>
    </p:spTree>
    <p:extLst>
      <p:ext uri="{BB962C8B-B14F-4D97-AF65-F5344CB8AC3E}">
        <p14:creationId xmlns:p14="http://schemas.microsoft.com/office/powerpoint/2010/main" val="2792767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b49892136_2_4908:notes"/>
          <p:cNvSpPr txBox="1">
            <a:spLocks noGrp="1"/>
          </p:cNvSpPr>
          <p:nvPr>
            <p:ph type="body" idx="1"/>
          </p:nvPr>
        </p:nvSpPr>
        <p:spPr>
          <a:xfrm>
            <a:off x="914400" y="4343400"/>
            <a:ext cx="5029200" cy="4115100"/>
          </a:xfrm>
          <a:prstGeom prst="rect">
            <a:avLst/>
          </a:prstGeom>
        </p:spPr>
        <p:txBody>
          <a:bodyPr spcFirstLastPara="1" wrap="square" lIns="91425" tIns="91425" rIns="91425" bIns="91425" anchor="t" anchorCtr="0">
            <a:noAutofit/>
          </a:bodyPr>
          <a:lstStyle/>
          <a:p>
            <a:pPr marL="139700" algn="l" rtl="0">
              <a:lnSpc>
                <a:spcPct val="115000"/>
              </a:lnSpc>
              <a:buClr>
                <a:schemeClr val="dk1"/>
              </a:buClr>
              <a:buSzPts val="1400"/>
              <a:buFont typeface="Helvetica Neue"/>
            </a:pPr>
            <a:r>
              <a:rPr lang="en" sz="1400">
                <a:solidFill>
                  <a:schemeClr val="dk1"/>
                </a:solidFill>
                <a:latin typeface="Helvetica Neue"/>
                <a:ea typeface="Helvetica Neue"/>
                <a:cs typeface="Helvetica Neue"/>
              </a:rPr>
              <a:t>(Screenshot is a gif)</a:t>
            </a:r>
            <a:endParaRPr lang="en-US" sz="1400">
              <a:solidFill>
                <a:schemeClr val="dk1"/>
              </a:solidFill>
              <a:latin typeface="Helvetica Neue"/>
              <a:ea typeface="Helvetica Neue"/>
              <a:cs typeface="Helvetica Neue"/>
            </a:endParaRPr>
          </a:p>
          <a:p>
            <a:pPr marL="139700" algn="l">
              <a:lnSpc>
                <a:spcPct val="114999"/>
              </a:lnSpc>
              <a:buSzPts val="1400"/>
              <a:buFont typeface="Helvetica Neue"/>
            </a:pPr>
            <a:endParaRPr lang="en" sz="1400">
              <a:solidFill>
                <a:schemeClr val="dk1"/>
              </a:solidFill>
              <a:latin typeface="Helvetica Neue"/>
              <a:ea typeface="Helvetica Neue"/>
              <a:cs typeface="Helvetica Neue"/>
            </a:endParaRPr>
          </a:p>
          <a:p>
            <a:pPr marL="139700" algn="l">
              <a:lnSpc>
                <a:spcPct val="114999"/>
              </a:lnSpc>
              <a:buSzPts val="1400"/>
              <a:buFont typeface="Helvetica Neue"/>
            </a:pPr>
            <a:r>
              <a:rPr lang="en" sz="1400">
                <a:solidFill>
                  <a:schemeClr val="dk1"/>
                </a:solidFill>
                <a:latin typeface="Helvetica Neue"/>
                <a:ea typeface="Helvetica Neue"/>
                <a:cs typeface="Helvetica Neue"/>
              </a:rPr>
              <a:t>When</a:t>
            </a:r>
            <a:r>
              <a:rPr lang="en" sz="1400">
                <a:solidFill>
                  <a:schemeClr val="dk1"/>
                </a:solidFill>
                <a:latin typeface="Helvetica Neue"/>
                <a:ea typeface="Helvetica Neue"/>
                <a:cs typeface="Helvetica Neue"/>
                <a:sym typeface="Helvetica Neue"/>
              </a:rPr>
              <a:t> you go to the Actions tab GitHub gives a list of workflows to get started and you can choose one by clicking the `set up this workflow` button</a:t>
            </a:r>
            <a:endParaRPr sz="1400">
              <a:latin typeface="Helvetica Neue"/>
              <a:ea typeface="Helvetica Neue"/>
              <a:cs typeface="Helvetica Neue"/>
              <a:sym typeface="Helvetica Neue"/>
            </a:endParaRPr>
          </a:p>
        </p:txBody>
      </p:sp>
      <p:sp>
        <p:nvSpPr>
          <p:cNvPr id="425" name="Google Shape;425;g8b49892136_2_4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061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There are tools available to help troubleshoot while configuring or writing actions.</a:t>
            </a:r>
          </a:p>
          <a:p>
            <a:pPr>
              <a:buNone/>
            </a:pPr>
            <a:endParaRPr lang="en-US"/>
          </a:p>
          <a:p>
            <a:pPr>
              <a:buNone/>
            </a:pPr>
            <a:r>
              <a:rPr lang="en-US" i="1"/>
              <a:t>********</a:t>
            </a:r>
          </a:p>
          <a:p>
            <a:pPr>
              <a:buNone/>
            </a:pPr>
            <a:r>
              <a:rPr lang="en-US" i="1"/>
              <a:t>Resources</a:t>
            </a:r>
          </a:p>
          <a:p>
            <a:pPr>
              <a:buNone/>
            </a:pPr>
            <a:r>
              <a:rPr lang="en-US" i="1"/>
              <a:t>- </a:t>
            </a:r>
            <a:r>
              <a:rPr lang="en-US" i="1">
                <a:hlinkClick r:id="rId3"/>
              </a:rPr>
              <a:t>https://github.com/actions/toolkit/blob/master/docs/action-debugging.md</a:t>
            </a:r>
            <a:endParaRPr lang="en-US" i="1"/>
          </a:p>
          <a:p>
            <a:pPr>
              <a:buNone/>
            </a:pPr>
            <a:r>
              <a:rPr lang="en-US" i="1"/>
              <a:t>- Have you tried writing your workflows on GitHub and not VS Code?  There is a workflow editor that provides GitHub Actions specific autocomplete and  linting! which helps validate the workflow file YAML before you commit</a:t>
            </a:r>
          </a:p>
          <a:p>
            <a:pPr>
              <a:buNone/>
            </a:pPr>
            <a:r>
              <a:rPr lang="en-US" i="1"/>
              <a:t>- Here is a VS Code extension that may be helpful with YAML stuff </a:t>
            </a:r>
            <a:r>
              <a:rPr lang="en-US" i="1">
                <a:hlinkClick r:id="rId4"/>
              </a:rPr>
              <a:t>https://marketplace.visualstudio.com/items?itemName=me-dutour-mathieu.vscode-github-actions</a:t>
            </a:r>
            <a:endParaRPr lang="en-US" i="1"/>
          </a:p>
          <a:p>
            <a:pPr>
              <a:buNone/>
            </a:pPr>
            <a:r>
              <a:rPr lang="en-US" i="1"/>
              <a:t>- </a:t>
            </a:r>
            <a:r>
              <a:rPr lang="en-US" i="1">
                <a:hlinkClick r:id="rId5"/>
              </a:rPr>
              <a:t>https://github.com/nektos/act</a:t>
            </a:r>
            <a:endParaRPr lang="en-US" i="1"/>
          </a:p>
          <a:p>
            <a:pPr>
              <a:buNone/>
            </a:pPr>
            <a:r>
              <a:rPr lang="en-US" i="1"/>
              <a:t>********</a:t>
            </a:r>
          </a:p>
        </p:txBody>
      </p:sp>
    </p:spTree>
    <p:extLst>
      <p:ext uri="{BB962C8B-B14F-4D97-AF65-F5344CB8AC3E}">
        <p14:creationId xmlns:p14="http://schemas.microsoft.com/office/powerpoint/2010/main" val="1431190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b49892136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b49892136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a:t>Things to keep in mind:</a:t>
            </a:r>
          </a:p>
          <a:p>
            <a:pPr algn="l"/>
            <a:endParaRPr lang="en-US" b="1"/>
          </a:p>
          <a:p>
            <a:pPr algn="l"/>
            <a:r>
              <a:rPr lang="en-US" b="1"/>
              <a:t>Events</a:t>
            </a:r>
            <a:r>
              <a:rPr lang="en-US"/>
              <a:t> kick off the workflow</a:t>
            </a:r>
          </a:p>
          <a:p>
            <a:pPr algn="l"/>
            <a:r>
              <a:rPr lang="en-US" b="1"/>
              <a:t>Jobs</a:t>
            </a:r>
            <a:r>
              <a:rPr lang="en-US"/>
              <a:t> run each in their own VM</a:t>
            </a:r>
          </a:p>
          <a:p>
            <a:pPr lvl="1" algn="l">
              <a:spcBef>
                <a:spcPts val="0"/>
              </a:spcBef>
            </a:pPr>
            <a:r>
              <a:rPr lang="en-US"/>
              <a:t>In parallel (unless the workflow says otherwise) </a:t>
            </a:r>
          </a:p>
          <a:p>
            <a:pPr lvl="1" algn="l">
              <a:spcBef>
                <a:spcPts val="0"/>
              </a:spcBef>
            </a:pPr>
            <a:r>
              <a:rPr lang="en-US"/>
              <a:t>Job specifies the VM Linux/Windows/MacOS</a:t>
            </a:r>
          </a:p>
          <a:p>
            <a:pPr algn="l"/>
            <a:r>
              <a:rPr lang="en-US" b="1"/>
              <a:t>Steps</a:t>
            </a:r>
            <a:r>
              <a:rPr lang="en-US"/>
              <a:t> run in the same VM  </a:t>
            </a:r>
          </a:p>
          <a:p>
            <a:pPr lvl="1" algn="l">
              <a:spcBef>
                <a:spcPts val="0"/>
              </a:spcBef>
            </a:pPr>
            <a:r>
              <a:rPr lang="en-US"/>
              <a:t>Share filesystem</a:t>
            </a:r>
          </a:p>
          <a:p>
            <a:pPr algn="l"/>
            <a:r>
              <a:rPr lang="en-US"/>
              <a:t>Logs are searchable, link to individual lines</a:t>
            </a:r>
          </a:p>
          <a:p>
            <a:pPr lvl="1" algn="l">
              <a:spcBef>
                <a:spcPts val="0"/>
              </a:spcBef>
            </a:pPr>
            <a:r>
              <a:rPr lang="en-US"/>
              <a:t>Artifacts can be saved</a:t>
            </a:r>
          </a:p>
          <a:p>
            <a:pPr marL="457200" lvl="0" indent="-317500" algn="l" rtl="0">
              <a:spcBef>
                <a:spcPts val="0"/>
              </a:spcBef>
              <a:spcAft>
                <a:spcPts val="0"/>
              </a:spcAft>
              <a:buClr>
                <a:srgbClr val="24292E"/>
              </a:buClr>
              <a:buSzPts val="1400"/>
              <a:buFont typeface="Helvetica Neue"/>
              <a:buChar char="●"/>
            </a:pPr>
            <a:endParaRPr lang="en" sz="1400">
              <a:solidFill>
                <a:srgbClr val="24292E"/>
              </a:solidFill>
              <a:latin typeface="Helvetica Neue"/>
              <a:ea typeface="Helvetica Neue"/>
              <a:cs typeface="Helvetica Neue"/>
              <a:sym typeface="Helvetica Neue"/>
            </a:endParaRPr>
          </a:p>
          <a:p>
            <a:pPr marL="457200" lvl="0" indent="-317500" algn="l" rtl="0">
              <a:spcBef>
                <a:spcPts val="0"/>
              </a:spcBef>
              <a:spcAft>
                <a:spcPts val="0"/>
              </a:spcAft>
              <a:buClr>
                <a:srgbClr val="24292E"/>
              </a:buClr>
              <a:buSzPts val="1400"/>
              <a:buFont typeface="Helvetica Neue"/>
              <a:buChar char="●"/>
            </a:pPr>
            <a:r>
              <a:rPr lang="en" sz="1400">
                <a:solidFill>
                  <a:srgbClr val="24292E"/>
                </a:solidFill>
                <a:latin typeface="Helvetica Neue"/>
                <a:ea typeface="Helvetica Neue"/>
                <a:cs typeface="Helvetica Neue"/>
                <a:sym typeface="Helvetica Neue"/>
              </a:rPr>
              <a:t>Can run jobs in parallel or in sequence `using` the needs option</a:t>
            </a:r>
            <a:endParaRPr sz="1400">
              <a:solidFill>
                <a:srgbClr val="24292E"/>
              </a:solidFill>
              <a:latin typeface="Helvetica Neue"/>
              <a:ea typeface="Helvetica Neue"/>
              <a:cs typeface="Helvetica Neue"/>
              <a:sym typeface="Helvetica Neue"/>
            </a:endParaRPr>
          </a:p>
          <a:p>
            <a:pPr marL="457200" lvl="0" indent="-317500" algn="l" rtl="0">
              <a:spcBef>
                <a:spcPts val="0"/>
              </a:spcBef>
              <a:spcAft>
                <a:spcPts val="0"/>
              </a:spcAft>
              <a:buClr>
                <a:srgbClr val="24292E"/>
              </a:buClr>
              <a:buSzPts val="1400"/>
              <a:buFont typeface="Helvetica Neue"/>
              <a:buChar char="●"/>
            </a:pPr>
            <a:r>
              <a:rPr lang="en" sz="1400">
                <a:solidFill>
                  <a:srgbClr val="24292E"/>
                </a:solidFill>
                <a:latin typeface="Helvetica Neue"/>
                <a:ea typeface="Helvetica Neue"/>
                <a:cs typeface="Helvetica Neue"/>
                <a:sym typeface="Helvetica Neue"/>
              </a:rPr>
              <a:t>Within jobs you have individual steps that run in sequence</a:t>
            </a:r>
            <a:endParaRPr sz="1400">
              <a:solidFill>
                <a:srgbClr val="24292E"/>
              </a:solidFill>
              <a:latin typeface="Helvetica Neue"/>
              <a:ea typeface="Helvetica Neue"/>
              <a:cs typeface="Helvetica Neue"/>
              <a:sym typeface="Helvetica Neue"/>
            </a:endParaRPr>
          </a:p>
          <a:p>
            <a:pPr marL="457200" lvl="0" indent="-317500" algn="l" rtl="0">
              <a:spcBef>
                <a:spcPts val="0"/>
              </a:spcBef>
              <a:spcAft>
                <a:spcPts val="0"/>
              </a:spcAft>
              <a:buClr>
                <a:srgbClr val="24292E"/>
              </a:buClr>
              <a:buSzPts val="1400"/>
              <a:buFont typeface="Helvetica Neue"/>
              <a:buChar char="●"/>
            </a:pPr>
            <a:r>
              <a:rPr lang="en" sz="1400">
                <a:solidFill>
                  <a:srgbClr val="24292E"/>
                </a:solidFill>
                <a:latin typeface="Helvetica Neue"/>
                <a:ea typeface="Helvetica Neue"/>
                <a:cs typeface="Helvetica Neue"/>
                <a:sym typeface="Helvetica Neue"/>
              </a:rPr>
              <a:t>Note: You can chain workflows using the </a:t>
            </a:r>
            <a:r>
              <a:rPr lang="en" sz="1400" err="1">
                <a:solidFill>
                  <a:srgbClr val="24292E"/>
                </a:solidFill>
                <a:latin typeface="Helvetica Neue"/>
                <a:ea typeface="Helvetica Neue"/>
                <a:cs typeface="Helvetica Neue"/>
                <a:sym typeface="Helvetica Neue"/>
              </a:rPr>
              <a:t>workflow_run</a:t>
            </a:r>
            <a:r>
              <a:rPr lang="en" sz="1400">
                <a:solidFill>
                  <a:srgbClr val="24292E"/>
                </a:solidFill>
                <a:latin typeface="Helvetica Neue"/>
                <a:ea typeface="Helvetica Neue"/>
                <a:cs typeface="Helvetica Neue"/>
                <a:sym typeface="Helvetica Neue"/>
              </a:rPr>
              <a:t> event</a:t>
            </a:r>
            <a:endParaRPr sz="1400">
              <a:solidFill>
                <a:srgbClr val="24292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0998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What are some best practices when writing actions?</a:t>
            </a:r>
          </a:p>
          <a:p>
            <a:pPr algn="l"/>
            <a:endParaRPr lang="en-US"/>
          </a:p>
          <a:p>
            <a:pPr marL="457200" indent="-304800" algn="l">
              <a:buFont typeface="Arial"/>
              <a:buChar char="•"/>
            </a:pPr>
            <a:r>
              <a:rPr lang="en-US" b="1"/>
              <a:t>Write actions in a way that they can be used with others</a:t>
            </a:r>
            <a:endParaRPr lang="en-US"/>
          </a:p>
          <a:p>
            <a:pPr marL="457200" indent="-304800" algn="l">
              <a:buFont typeface="Arial"/>
              <a:buChar char="•"/>
            </a:pPr>
            <a:r>
              <a:rPr lang="en-US" b="1"/>
              <a:t>Version your action.</a:t>
            </a:r>
            <a:r>
              <a:rPr lang="en-US"/>
              <a:t> </a:t>
            </a:r>
          </a:p>
          <a:p>
            <a:pPr marL="914400" lvl="1" indent="-304800" algn="l">
              <a:buFont typeface="Arial"/>
              <a:buChar char="•"/>
            </a:pPr>
            <a:r>
              <a:rPr lang="en-US"/>
              <a:t>Example: 1.0.0. </a:t>
            </a:r>
          </a:p>
          <a:p>
            <a:pPr marL="914400" lvl="1" indent="-304800" algn="l">
              <a:buFont typeface="Arial"/>
              <a:buChar char="•"/>
            </a:pPr>
            <a:r>
              <a:rPr lang="en-US"/>
              <a:t>Include a version 1 tag that points to the first version</a:t>
            </a:r>
          </a:p>
          <a:p>
            <a:pPr marL="914400" lvl="1" indent="-304800" algn="l">
              <a:buFont typeface="Arial"/>
              <a:buChar char="•"/>
            </a:pPr>
            <a:r>
              <a:rPr lang="en-US"/>
              <a:t>Use a “latest” tag pointing to the latest version</a:t>
            </a:r>
          </a:p>
          <a:p>
            <a:pPr marL="914400" lvl="1" indent="-304800" algn="l">
              <a:buFont typeface="Arial"/>
              <a:buChar char="•"/>
            </a:pPr>
            <a:r>
              <a:rPr lang="en-US"/>
              <a:t>There are actions that can watch your action to increment version numbers automatically if you would like to use those</a:t>
            </a:r>
          </a:p>
          <a:p>
            <a:pPr marL="457200" indent="-304800" algn="l">
              <a:buFont typeface="Arial"/>
              <a:buChar char="•"/>
            </a:pPr>
            <a:r>
              <a:rPr lang="en-US" b="1"/>
              <a:t>Good documentation</a:t>
            </a:r>
            <a:r>
              <a:rPr lang="en-US"/>
              <a:t>. The better you document your action, the better of an experience users will have implementing it.</a:t>
            </a:r>
          </a:p>
          <a:p>
            <a:pPr marL="914400" lvl="1" indent="-304800" algn="l">
              <a:buFont typeface="Arial"/>
              <a:buChar char="•"/>
            </a:pPr>
            <a:r>
              <a:rPr lang="en-US"/>
              <a:t>This applies both to open source and </a:t>
            </a:r>
            <a:r>
              <a:rPr lang="en-US" err="1"/>
              <a:t>innersource</a:t>
            </a:r>
            <a:r>
              <a:rPr lang="en-US"/>
              <a:t>. Within the company even, you want people to know who to contact with questions</a:t>
            </a:r>
          </a:p>
          <a:p>
            <a:pPr marL="914400" lvl="1" indent="-304800" algn="l">
              <a:buFont typeface="Arial"/>
              <a:buChar char="•"/>
            </a:pPr>
            <a:r>
              <a:rPr lang="en-US"/>
              <a:t>A well written README will serve this purpose  </a:t>
            </a:r>
          </a:p>
          <a:p>
            <a:pPr marL="457200" indent="-304800" algn="l">
              <a:buFont typeface="Arial"/>
              <a:buChar char="•"/>
            </a:pPr>
            <a:r>
              <a:rPr lang="en-US" b="1"/>
              <a:t>Create unit tests</a:t>
            </a:r>
            <a:r>
              <a:rPr lang="en-US"/>
              <a:t>.  It is even possible to have actions to run these tests</a:t>
            </a:r>
          </a:p>
          <a:p>
            <a:pPr marL="457200" indent="-304800" algn="l">
              <a:buFont typeface="Arial"/>
              <a:buChar char="•"/>
            </a:pPr>
            <a:r>
              <a:rPr lang="en-US" b="1"/>
              <a:t>Maintain your metadata.</a:t>
            </a:r>
            <a:r>
              <a:rPr lang="en-US"/>
              <a:t> The metadata in your </a:t>
            </a:r>
            <a:r>
              <a:rPr lang="en-US" err="1"/>
              <a:t>action.yml</a:t>
            </a:r>
            <a:r>
              <a:rPr lang="en-US"/>
              <a:t> needs to be kept up to date.  It will provide information such as </a:t>
            </a:r>
          </a:p>
          <a:p>
            <a:pPr marL="914400" lvl="1" indent="-304800" algn="l">
              <a:buFont typeface="Arial"/>
              <a:buChar char="•"/>
            </a:pPr>
            <a:r>
              <a:rPr lang="en-US"/>
              <a:t>entry point of your action</a:t>
            </a:r>
          </a:p>
          <a:p>
            <a:pPr marL="914400" lvl="1" indent="-304800" algn="l">
              <a:buFont typeface="Arial"/>
              <a:buChar char="•"/>
            </a:pPr>
            <a:r>
              <a:rPr lang="en-US"/>
              <a:t>the author</a:t>
            </a:r>
          </a:p>
          <a:p>
            <a:pPr marL="914400" lvl="1" indent="-304800" algn="l">
              <a:buFont typeface="Arial"/>
              <a:buChar char="•"/>
            </a:pPr>
            <a:r>
              <a:rPr lang="en-US"/>
              <a:t>a description</a:t>
            </a:r>
          </a:p>
          <a:p>
            <a:pPr>
              <a:buNone/>
            </a:pPr>
            <a:endParaRPr lang="en-US"/>
          </a:p>
        </p:txBody>
      </p:sp>
    </p:spTree>
    <p:extLst>
      <p:ext uri="{BB962C8B-B14F-4D97-AF65-F5344CB8AC3E}">
        <p14:creationId xmlns:p14="http://schemas.microsoft.com/office/powerpoint/2010/main" val="1479989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 </a:t>
            </a:r>
          </a:p>
          <a:p>
            <a:pPr algn="l"/>
            <a:r>
              <a:rPr lang="en-US"/>
              <a:t>Note to presenter: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lgn="l"/>
            <a:r>
              <a:rPr lang="en-US"/>
              <a:t>********************</a:t>
            </a:r>
          </a:p>
          <a:p>
            <a:pPr>
              <a:buNone/>
            </a:pPr>
            <a:endParaRPr lang="en-US"/>
          </a:p>
          <a:p>
            <a:pPr>
              <a:buNone/>
            </a:pPr>
            <a:endParaRPr lang="en-US"/>
          </a:p>
          <a:p>
            <a:pPr>
              <a:buNone/>
            </a:pPr>
            <a:r>
              <a:rPr lang="en-US"/>
              <a:t>Q: Is there a default time out for actions?</a:t>
            </a:r>
          </a:p>
          <a:p>
            <a:pPr>
              <a:buNone/>
            </a:pPr>
            <a:r>
              <a:rPr lang="en-US"/>
              <a:t>A: </a:t>
            </a:r>
            <a:r>
              <a:rPr lang="en-US">
                <a:hlinkClick r:id="rId3"/>
              </a:rPr>
              <a:t>https://docs.github.com/en/actions/getting-started-with-github-actions/about-github-actions#usage-limits</a:t>
            </a:r>
            <a:r>
              <a:rPr lang="en-US"/>
              <a:t> talks about the various timeouts</a:t>
            </a:r>
          </a:p>
          <a:p>
            <a:pPr>
              <a:buNone/>
            </a:pPr>
            <a:endParaRPr lang="en-US"/>
          </a:p>
          <a:p>
            <a:pPr>
              <a:buNone/>
            </a:pPr>
            <a:r>
              <a:rPr lang="en-US"/>
              <a:t>Q: How do the on events for Actions work when you have a big mono repo? Can you filter on folders or something?</a:t>
            </a:r>
          </a:p>
          <a:p>
            <a:pPr>
              <a:buNone/>
            </a:pPr>
            <a:r>
              <a:rPr lang="en-US"/>
              <a:t>A: </a:t>
            </a:r>
            <a:r>
              <a:rPr lang="en-US">
                <a:hlinkClick r:id="rId4"/>
              </a:rPr>
              <a:t>https://docs.github.com/en/actions/reference/workflow-syntax-for-github-actions#filter-pattern-cheat-sheet</a:t>
            </a:r>
            <a:endParaRPr lang="en-US"/>
          </a:p>
          <a:p>
            <a:pPr>
              <a:buNone/>
            </a:pPr>
            <a:endParaRPr lang="en-US"/>
          </a:p>
          <a:p>
            <a:pPr>
              <a:buNone/>
            </a:pPr>
            <a:r>
              <a:rPr lang="en-US"/>
              <a:t>Q: Can multiple actions run in parallel?</a:t>
            </a:r>
          </a:p>
          <a:p>
            <a:pPr>
              <a:buNone/>
            </a:pPr>
            <a:r>
              <a:rPr lang="en-US"/>
              <a:t>A: Yes</a:t>
            </a:r>
          </a:p>
          <a:p>
            <a:pPr>
              <a:buNone/>
            </a:pPr>
            <a:r>
              <a:rPr lang="en-US">
                <a:hlinkClick r:id="rId5"/>
              </a:rPr>
              <a:t>https://docs.github.com/en/actions/reference/workflow-syntax-for-github-actions#jobs</a:t>
            </a:r>
            <a:endParaRPr lang="en-US"/>
          </a:p>
          <a:p>
            <a:pPr>
              <a:buNone/>
            </a:pPr>
            <a:r>
              <a:rPr lang="en-US"/>
              <a:t>A workflow run is made up of one or more jobs. Jobs run in parallel by default. To run jobs sequentially, you can define dependencies on other jobs using the jobs.&lt;</a:t>
            </a:r>
            <a:r>
              <a:rPr lang="en-US" err="1"/>
              <a:t>job_id</a:t>
            </a:r>
            <a:r>
              <a:rPr lang="en-US"/>
              <a:t>&gt;.needs keyword.</a:t>
            </a:r>
          </a:p>
          <a:p>
            <a:pPr>
              <a:buNone/>
            </a:pPr>
            <a:r>
              <a:rPr lang="en-US"/>
              <a:t>workflows are also independent and will run in parallel if the even that you have multiple things that need to happen on the same event but aren’t necessarily related.</a:t>
            </a:r>
          </a:p>
          <a:p>
            <a:pPr>
              <a:buNone/>
            </a:pPr>
            <a:r>
              <a:rPr lang="en-US"/>
              <a:t>For example, we have multiple workflows execute when an issues event happens in our repo.  One workflow checks for specific labels to add to triage, and the other checks for issue body content to update the out of office schedule.</a:t>
            </a:r>
          </a:p>
          <a:p>
            <a:pPr>
              <a:buNone/>
            </a:pPr>
            <a:endParaRPr lang="en-US"/>
          </a:p>
          <a:p>
            <a:pPr>
              <a:buNone/>
            </a:pPr>
            <a:r>
              <a:rPr lang="en-US"/>
              <a:t>Q: Can you split a workflow into multiple workflows that depend on each other?</a:t>
            </a:r>
          </a:p>
          <a:p>
            <a:pPr marL="0" indent="0">
              <a:buNone/>
            </a:pPr>
            <a:r>
              <a:rPr lang="en-US"/>
              <a:t>A: You can have as many workflow files as you'd like. However, the caveat is that a workflow cannot trigger another workflow.  So like if you had a workflow that, for example, created a release for you and then you had a different workflow that was listening for that release event to do something. We don't allow actions to trigger actions because we can get into this endless loop type thing. So what you can do instead if I go back to some syntax like this, you can see that I have this job called Building release. But I could have multiple jobs here and then I could tell it. There's a syntax option that says needs.</a:t>
            </a:r>
          </a:p>
          <a:p>
            <a:pPr marL="0" indent="0">
              <a:buNone/>
            </a:pPr>
            <a:br>
              <a:rPr lang="en-US">
                <a:cs typeface="+mn-lt"/>
              </a:rPr>
            </a:br>
            <a:r>
              <a:rPr lang="en-US"/>
              <a:t>Q: How do approvals work? For example, moving from dev to staging to production and having somebody actually sign on off of it?</a:t>
            </a:r>
          </a:p>
          <a:p>
            <a:pPr>
              <a:buNone/>
            </a:pPr>
            <a:r>
              <a:rPr lang="en-US"/>
              <a:t>A: This is just code that lives in your repository. Of course we hope you have branch protection configured. With CODEOWNERS files, you can specify that if someone is making a change specifically to some file or directory, then certain individuals or certain team needs to review that code. This would fall under the same you know code review process that you would do normally. Additionally, this is something our product team is working on to make it more intuitive.</a:t>
            </a:r>
          </a:p>
          <a:p>
            <a:pPr>
              <a:buNone/>
            </a:pPr>
            <a:br>
              <a:rPr lang="en-US">
                <a:cs typeface="+mn-lt"/>
              </a:rPr>
            </a:br>
            <a:endParaRPr lang="en-US">
              <a:cs typeface="+mn-lt"/>
            </a:endParaRPr>
          </a:p>
          <a:p>
            <a:pPr>
              <a:buNone/>
            </a:pPr>
            <a:r>
              <a:rPr lang="en-US"/>
              <a:t>Q: Are there any limits for how many works for workflows we can trigger? What are the limits, and how it can be use it for our enterprises outside of typical use? (Ex: at conferences)</a:t>
            </a:r>
          </a:p>
          <a:p>
            <a:pPr>
              <a:buNone/>
            </a:pPr>
            <a:r>
              <a:rPr lang="en-US"/>
              <a:t>A: So if you're using the GitHub hosted runners, the limit is, I believe, four hours or four and a half hours that the VM can be running before it will terminate itself that's to prevent things like bitcoin mining and stuff like that, as best as we can. I believe our billing still says that it's completely free for public repositories. </a:t>
            </a:r>
          </a:p>
          <a:p>
            <a:pPr>
              <a:buNone/>
            </a:pPr>
            <a:r>
              <a:rPr lang="en-US"/>
              <a:t>Thomas Hughes: For public repos. And then if it's a private repository. That's where you run into like build minutes where you're going to be paying for portions based on how much your consumption is and all of that. If it's a private repo and on a paid account the workflow can run for up to 72 hours.</a:t>
            </a:r>
          </a:p>
          <a:p>
            <a:pPr>
              <a:buNone/>
            </a:pPr>
            <a:r>
              <a:rPr lang="en-US"/>
              <a:t>Ex: So, you know, in this case, my organization’s paid tier gives me 50,000 minutes included for private repos. I can see how much is being used across various operating systems and then I can actually set up the limit too. So I can say hey you know after this 50,000 I only want to spend $100 or whatever it is.</a:t>
            </a:r>
          </a:p>
          <a:p>
            <a:pPr>
              <a:buNone/>
            </a:pPr>
            <a:r>
              <a:rPr lang="en-US"/>
              <a:t>Similarly, a little bit further down, you get to see the storage as well. So this is for things like your packages and get a package registry and then also things like the actions artifacts from build artifacts and things like that.</a:t>
            </a:r>
          </a:p>
          <a:p>
            <a:pPr>
              <a:buNone/>
            </a:pPr>
            <a:r>
              <a:rPr lang="en-US"/>
              <a:t>There are billing tabs for the organization and enterprise levels that can supply usage reports.</a:t>
            </a:r>
          </a:p>
          <a:p>
            <a:pPr>
              <a:buNone/>
            </a:pPr>
            <a:endParaRPr lang="en-US"/>
          </a:p>
          <a:p>
            <a:pPr>
              <a:buNone/>
            </a:pPr>
            <a:endParaRPr lang="en-US"/>
          </a:p>
          <a:p>
            <a:pPr>
              <a:buNone/>
            </a:pPr>
            <a:endParaRPr lang="en-US"/>
          </a:p>
          <a:p>
            <a:pPr>
              <a:buNone/>
            </a:pPr>
            <a:endParaRPr lang="en-US"/>
          </a:p>
          <a:p>
            <a:pPr>
              <a:buNone/>
            </a:pPr>
            <a:endParaRPr lang="en-US"/>
          </a:p>
          <a:p>
            <a:pPr>
              <a:buNone/>
            </a:pPr>
            <a:r>
              <a:rPr lang="en-US"/>
              <a:t>********</a:t>
            </a:r>
          </a:p>
        </p:txBody>
      </p:sp>
    </p:spTree>
    <p:extLst>
      <p:ext uri="{BB962C8B-B14F-4D97-AF65-F5344CB8AC3E}">
        <p14:creationId xmlns:p14="http://schemas.microsoft.com/office/powerpoint/2010/main" val="4065384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3ffbab533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 name="Google Shape;370;g53ffbab533_0_1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None/>
            </a:pPr>
            <a:r>
              <a:rPr lang="en" sz="1400">
                <a:latin typeface="Helvetica Neue"/>
                <a:ea typeface="Helvetica Neue"/>
                <a:cs typeface="Helvetica Neue"/>
                <a:sym typeface="Helvetica Neue"/>
              </a:rPr>
              <a:t>Advantages of GitHub Actions are:</a:t>
            </a:r>
            <a:endParaRPr sz="1400">
              <a:latin typeface="Helvetica Neue"/>
              <a:ea typeface="Helvetica Neue"/>
              <a:cs typeface="Helvetica Neue"/>
              <a:sym typeface="Helvetica Neue"/>
            </a:endParaRPr>
          </a:p>
          <a:p>
            <a:pPr marL="482600" lvl="0" indent="-342900" algn="l" rtl="0">
              <a:lnSpc>
                <a:spcPct val="100000"/>
              </a:lnSpc>
              <a:spcBef>
                <a:spcPts val="1500"/>
              </a:spcBef>
              <a:spcAft>
                <a:spcPts val="0"/>
              </a:spcAft>
              <a:buSzPts val="1400"/>
              <a:buFont typeface="+mj-lt"/>
              <a:buAutoNum type="arabicPeriod"/>
            </a:pPr>
            <a:r>
              <a:rPr lang="en" sz="1400">
                <a:latin typeface="Helvetica Neue"/>
                <a:ea typeface="Helvetica Neue"/>
                <a:cs typeface="Helvetica Neue"/>
                <a:sym typeface="Helvetica Neue"/>
              </a:rPr>
              <a:t>Fully integrated into GitHub—from the merge box to the checks tab, </a:t>
            </a:r>
            <a:r>
              <a:rPr lang="en" sz="1400" b="1">
                <a:latin typeface="Helvetica Neue"/>
                <a:ea typeface="Helvetica Neue"/>
                <a:cs typeface="Helvetica Neue"/>
                <a:sym typeface="Helvetica Neue"/>
              </a:rPr>
              <a:t>from the UI to the API</a:t>
            </a:r>
            <a:r>
              <a:rPr lang="en" sz="1400">
                <a:latin typeface="Helvetica Neue"/>
                <a:ea typeface="Helvetica Neue"/>
                <a:cs typeface="Helvetica Neue"/>
                <a:sym typeface="Helvetica Neue"/>
              </a:rPr>
              <a:t>…</a:t>
            </a:r>
          </a:p>
          <a:p>
            <a:pPr marL="482600" lvl="0" indent="-342900" algn="l" rtl="0">
              <a:lnSpc>
                <a:spcPct val="100000"/>
              </a:lnSpc>
              <a:spcBef>
                <a:spcPts val="1500"/>
              </a:spcBef>
              <a:spcAft>
                <a:spcPts val="0"/>
              </a:spcAft>
              <a:buSzPts val="1400"/>
              <a:buFont typeface="+mj-lt"/>
              <a:buAutoNum type="arabicPeriod"/>
            </a:pPr>
            <a:r>
              <a:rPr lang="en" sz="1400">
                <a:latin typeface="Helvetica Neue"/>
                <a:ea typeface="Helvetica Neue"/>
                <a:cs typeface="Helvetica Neue"/>
                <a:sym typeface="Helvetica Neue"/>
              </a:rPr>
              <a:t>Trigger a job on any GitHub event, to automate any workflow in your team </a:t>
            </a:r>
            <a:endParaRPr sz="1400">
              <a:latin typeface="Helvetica Neue"/>
              <a:ea typeface="Helvetica Neue"/>
              <a:cs typeface="Helvetica Neue"/>
              <a:sym typeface="Helvetica Neue"/>
            </a:endParaRPr>
          </a:p>
          <a:p>
            <a:pPr marL="482600" lvl="0" indent="-342900" algn="l" rtl="0">
              <a:lnSpc>
                <a:spcPct val="100000"/>
              </a:lnSpc>
              <a:spcBef>
                <a:spcPts val="0"/>
              </a:spcBef>
              <a:spcAft>
                <a:spcPts val="0"/>
              </a:spcAft>
              <a:buSzPts val="1400"/>
              <a:buFont typeface="+mj-lt"/>
              <a:buAutoNum type="arabicPeriod"/>
            </a:pPr>
            <a:r>
              <a:rPr lang="en" sz="1400">
                <a:latin typeface="Helvetica Neue"/>
                <a:ea typeface="Helvetica Neue"/>
                <a:cs typeface="Helvetica Neue"/>
                <a:sym typeface="Helvetica Neue"/>
              </a:rPr>
              <a:t>Community is at the heart of GitHub. Anything you build with GitHub Actions is shareable, because it’s just code in a repo, you can make it public, fork it, edit it, and make it yours - dotcom and </a:t>
            </a:r>
            <a:r>
              <a:rPr lang="en" sz="1400" err="1">
                <a:latin typeface="Helvetica Neue"/>
                <a:ea typeface="Helvetica Neue"/>
                <a:cs typeface="Helvetica Neue"/>
                <a:sym typeface="Helvetica Neue"/>
              </a:rPr>
              <a:t>ghes</a:t>
            </a:r>
            <a:r>
              <a:rPr lang="en" sz="1400">
                <a:latin typeface="Helvetica Neue"/>
                <a:ea typeface="Helvetica Neue"/>
                <a:cs typeface="Helvetica Neue"/>
                <a:sym typeface="Helvetica Neue"/>
              </a:rPr>
              <a:t> (via GitHub Connect).</a:t>
            </a:r>
            <a:endParaRPr sz="1400">
              <a:latin typeface="Helvetica Neue"/>
              <a:ea typeface="Helvetica Neue"/>
              <a:cs typeface="Helvetica Neue"/>
              <a:sym typeface="Helvetica Neue"/>
            </a:endParaRPr>
          </a:p>
          <a:p>
            <a:pPr marL="482600" lvl="0" indent="-342900" algn="l" rtl="0">
              <a:lnSpc>
                <a:spcPct val="100000"/>
              </a:lnSpc>
              <a:spcBef>
                <a:spcPts val="0"/>
              </a:spcBef>
              <a:spcAft>
                <a:spcPts val="0"/>
              </a:spcAft>
              <a:buSzPts val="1400"/>
              <a:buFont typeface="+mj-lt"/>
              <a:buAutoNum type="arabicPeriod"/>
            </a:pPr>
            <a:r>
              <a:rPr lang="en" sz="1400">
                <a:latin typeface="Helvetica Neue"/>
                <a:ea typeface="Helvetica Neue"/>
                <a:cs typeface="Helvetica Neue"/>
                <a:sym typeface="Helvetica Neue"/>
              </a:rPr>
              <a:t>And finally, it has to work on any platform, any language, any cloud</a:t>
            </a:r>
            <a:endParaRPr sz="1400">
              <a:latin typeface="Helvetica Neue"/>
              <a:ea typeface="Helvetica Neue"/>
              <a:cs typeface="Helvetica Neue"/>
              <a:sym typeface="Helvetica Neue"/>
            </a:endParaRPr>
          </a:p>
          <a:p>
            <a:pPr marL="0" lvl="0" indent="0" algn="l" rtl="0">
              <a:lnSpc>
                <a:spcPct val="110000"/>
              </a:lnSpc>
              <a:spcBef>
                <a:spcPts val="0"/>
              </a:spcBef>
              <a:spcAft>
                <a:spcPts val="0"/>
              </a:spcAft>
              <a:buNone/>
            </a:pPr>
            <a:endParaRPr sz="1400">
              <a:latin typeface="Helvetica Neue"/>
              <a:ea typeface="Helvetica Neue"/>
              <a:cs typeface="Helvetica Neue"/>
              <a:sym typeface="Helvetica Neue"/>
            </a:endParaRPr>
          </a:p>
          <a:p>
            <a:pPr marL="0" lvl="0" indent="0" algn="l" rtl="0">
              <a:lnSpc>
                <a:spcPct val="110000"/>
              </a:lnSpc>
              <a:spcBef>
                <a:spcPts val="0"/>
              </a:spcBef>
              <a:spcAft>
                <a:spcPts val="0"/>
              </a:spcAft>
              <a:buNone/>
            </a:pPr>
            <a:r>
              <a:rPr lang="en" sz="1400">
                <a:latin typeface="Helvetica Neue"/>
                <a:ea typeface="Helvetica Neue"/>
                <a:cs typeface="Helvetica Neue"/>
                <a:sym typeface="Helvetica Neue"/>
              </a:rPr>
              <a:t>Because Actions is built-in, there's no need to manually configure or setup CI/CD, to setup webhooks, to buy your own VMs, patch them and keep them up to date, monitor it, or do cost management, or shut down idle VMs. You just drop a workflow file in your repo, and you're up and running.</a:t>
            </a:r>
            <a:endParaRPr sz="1500">
              <a:solidFill>
                <a:schemeClr val="dk1"/>
              </a:solidFill>
            </a:endParaRPr>
          </a:p>
          <a:p>
            <a:pPr marL="0" lvl="0" indent="0" algn="l" rtl="0">
              <a:lnSpc>
                <a:spcPct val="110000"/>
              </a:lnSpc>
              <a:spcBef>
                <a:spcPts val="0"/>
              </a:spcBef>
              <a:spcAft>
                <a:spcPts val="0"/>
              </a:spcAft>
              <a:buNone/>
            </a:pPr>
            <a:endParaRPr sz="1000">
              <a:latin typeface="Helvetica Neue"/>
              <a:ea typeface="Helvetica Neue"/>
              <a:cs typeface="Helvetica Neue"/>
              <a:sym typeface="Helvetica Neue"/>
            </a:endParaRPr>
          </a:p>
          <a:p>
            <a:pPr marL="0" lvl="0" indent="0" algn="l" rtl="0">
              <a:lnSpc>
                <a:spcPct val="110000"/>
              </a:lnSpc>
              <a:spcBef>
                <a:spcPts val="0"/>
              </a:spcBef>
              <a:spcAft>
                <a:spcPts val="0"/>
              </a:spcAft>
              <a:buNone/>
            </a:pPr>
            <a:endParaRPr sz="1000">
              <a:latin typeface="Helvetica Neue"/>
              <a:ea typeface="Helvetica Neue"/>
              <a:cs typeface="Helvetica Neue"/>
              <a:sym typeface="Helvetica Neue"/>
            </a:endParaRPr>
          </a:p>
          <a:p>
            <a:pPr marL="0" lvl="0" indent="0" algn="l" rtl="0">
              <a:lnSpc>
                <a:spcPct val="110000"/>
              </a:lnSpc>
              <a:spcBef>
                <a:spcPts val="0"/>
              </a:spcBef>
              <a:spcAft>
                <a:spcPts val="0"/>
              </a:spcAft>
              <a:buNone/>
            </a:pPr>
            <a:endParaRPr sz="1000">
              <a:latin typeface="Helvetica Neue"/>
              <a:ea typeface="Helvetica Neue"/>
              <a:cs typeface="Helvetica Neue"/>
              <a:sym typeface="Helvetica Neue"/>
            </a:endParaRPr>
          </a:p>
        </p:txBody>
      </p:sp>
    </p:spTree>
    <p:extLst>
      <p:ext uri="{BB962C8B-B14F-4D97-AF65-F5344CB8AC3E}">
        <p14:creationId xmlns:p14="http://schemas.microsoft.com/office/powerpoint/2010/main" val="212574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3ffbab533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g53ffbab533_0_2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a:latin typeface="Helvetica Neue"/>
                <a:ea typeface="Helvetica Neue"/>
                <a:cs typeface="Helvetica Neue"/>
                <a:sym typeface="Helvetica Neue"/>
              </a:rPr>
              <a:t>Key functionalities of GitHub Actions include:</a:t>
            </a:r>
            <a:endParaRPr sz="1400"/>
          </a:p>
          <a:p>
            <a:pPr marL="0" lvl="0" indent="0" algn="l" rtl="0">
              <a:lnSpc>
                <a:spcPct val="117999"/>
              </a:lnSpc>
              <a:spcBef>
                <a:spcPts val="0"/>
              </a:spcBef>
              <a:spcAft>
                <a:spcPts val="0"/>
              </a:spcAft>
              <a:buNone/>
            </a:pPr>
            <a:endParaRPr sz="1400">
              <a:latin typeface="Helvetica Neue"/>
              <a:ea typeface="Helvetica Neue"/>
              <a:cs typeface="Helvetica Neue"/>
              <a:sym typeface="Helvetica Neue"/>
            </a:endParaRPr>
          </a:p>
          <a:p>
            <a:pPr indent="-317500">
              <a:lnSpc>
                <a:spcPct val="117999"/>
              </a:lnSpc>
              <a:buSzPts val="1400"/>
              <a:buFont typeface="Helvetica Neue"/>
              <a:buChar char="●"/>
            </a:pPr>
            <a:r>
              <a:rPr lang="en" sz="1400">
                <a:latin typeface="Helvetica Neue"/>
                <a:ea typeface="Helvetica Neue"/>
                <a:cs typeface="Helvetica Neue"/>
                <a:sym typeface="Helvetica Neue"/>
              </a:rPr>
              <a:t>Run an Action in a container, or in a virtual machine, with hosted runners for Linux, macOS and Windows. (Free on public repos on GitHub.com, so you can run deployments and builds without worrying about setting up hardware. Self hosted runners are an option for those who do want or need to set up their own hardware.) </a:t>
            </a:r>
          </a:p>
          <a:p>
            <a:pPr indent="-317500">
              <a:lnSpc>
                <a:spcPct val="117999"/>
              </a:lnSpc>
              <a:buSzPts val="1400"/>
              <a:buFont typeface="Helvetica Neue"/>
              <a:buChar char="●"/>
            </a:pPr>
            <a:r>
              <a:rPr lang="en" sz="1400">
                <a:latin typeface="Helvetica Neue"/>
                <a:ea typeface="Helvetica Neue"/>
                <a:cs typeface="Helvetica Neue"/>
                <a:sym typeface="Helvetica Neue"/>
              </a:rPr>
              <a:t>Actions also supports matrix builds, so you can run parallel jobs across OS versions, runtime versions, or any variable you want to use to multiply your workflows. </a:t>
            </a:r>
            <a:r>
              <a:rPr lang="en" sz="1400" err="1">
                <a:latin typeface="Helvetica Neue"/>
                <a:ea typeface="Helvetica Neue"/>
                <a:cs typeface="Helvetica Neue"/>
                <a:sym typeface="Helvetica Neue"/>
              </a:rPr>
              <a:t>E.g</a:t>
            </a:r>
            <a:r>
              <a:rPr lang="en" sz="1400">
                <a:latin typeface="Helvetica Neue"/>
                <a:ea typeface="Helvetica Neue"/>
                <a:cs typeface="Helvetica Neue"/>
                <a:sym typeface="Helvetica Neue"/>
              </a:rPr>
              <a:t> if you wanted to deploy 3 different versions of Node.</a:t>
            </a:r>
          </a:p>
          <a:p>
            <a:pPr indent="-317500">
              <a:lnSpc>
                <a:spcPct val="117999"/>
              </a:lnSpc>
              <a:buSzPts val="1400"/>
              <a:buFont typeface="Helvetica Neue"/>
              <a:buChar char="●"/>
            </a:pPr>
            <a:r>
              <a:rPr lang="en" sz="1400">
                <a:latin typeface="Helvetica Neue"/>
                <a:ea typeface="Helvetica Neue"/>
                <a:cs typeface="Helvetica Neue"/>
                <a:sym typeface="Helvetica Neue"/>
              </a:rPr>
              <a:t>Actions gives you real-time feedback with streaming logs that are searchable and deep-linkable, so you can share a link to a specific line of a log with a friend to get help debugging a build.</a:t>
            </a:r>
            <a:endParaRPr sz="1400"/>
          </a:p>
          <a:p>
            <a:pPr indent="-317500">
              <a:lnSpc>
                <a:spcPct val="117999"/>
              </a:lnSpc>
              <a:buSzPts val="1400"/>
              <a:buFont typeface="Helvetica Neue"/>
              <a:buChar char="●"/>
            </a:pPr>
            <a:r>
              <a:rPr lang="en" sz="1400">
                <a:latin typeface="Helvetica Neue"/>
                <a:ea typeface="Helvetica Neue"/>
                <a:cs typeface="Helvetica Neue"/>
                <a:sym typeface="Helvetica Neue"/>
              </a:rPr>
              <a:t>To help integrate with third-party services or deployment targets, every repo on GitHub has a built-in secret store, and Actions will substitute secrets for your tokens. Encrypted tokens or private keys.</a:t>
            </a:r>
            <a:endParaRPr sz="1400"/>
          </a:p>
          <a:p>
            <a:pPr indent="-317500">
              <a:lnSpc>
                <a:spcPct val="117999"/>
              </a:lnSpc>
              <a:buSzPts val="1400"/>
              <a:buFont typeface="Helvetica Neue"/>
              <a:buChar char="●"/>
            </a:pPr>
            <a:r>
              <a:rPr lang="en" sz="1400">
                <a:latin typeface="Helvetica Neue"/>
                <a:ea typeface="Helvetica Neue"/>
                <a:cs typeface="Helvetica Neue"/>
                <a:sym typeface="Helvetica Neue"/>
              </a:rPr>
              <a:t>And finally, because it’s GitHub, Actions are easy to write, and easy to share.  Built on the YAML syntax.</a:t>
            </a:r>
            <a:endParaRPr sz="1400"/>
          </a:p>
          <a:p>
            <a:pPr marL="0" lvl="0" indent="0" algn="l" rtl="0">
              <a:lnSpc>
                <a:spcPct val="117999"/>
              </a:lnSpc>
              <a:spcBef>
                <a:spcPts val="0"/>
              </a:spcBef>
              <a:spcAft>
                <a:spcPts val="0"/>
              </a:spcAft>
              <a:buNone/>
            </a:pPr>
            <a:endParaRPr sz="14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 sz="1400">
                <a:latin typeface="Helvetica Neue"/>
                <a:ea typeface="Helvetica Neue"/>
                <a:cs typeface="Helvetica Neue"/>
                <a:sym typeface="Helvetica Neue"/>
              </a:rPr>
              <a:t>This is core to how software development works today.</a:t>
            </a:r>
            <a:endParaRPr sz="1400"/>
          </a:p>
          <a:p>
            <a:pPr marL="0" lvl="0" indent="0" algn="l" rtl="0">
              <a:lnSpc>
                <a:spcPct val="117999"/>
              </a:lnSpc>
              <a:spcBef>
                <a:spcPts val="0"/>
              </a:spcBef>
              <a:spcAft>
                <a:spcPts val="0"/>
              </a:spcAft>
              <a:buNone/>
            </a:pPr>
            <a:endParaRPr sz="1000"/>
          </a:p>
        </p:txBody>
      </p:sp>
    </p:spTree>
    <p:extLst>
      <p:ext uri="{BB962C8B-B14F-4D97-AF65-F5344CB8AC3E}">
        <p14:creationId xmlns:p14="http://schemas.microsoft.com/office/powerpoint/2010/main" val="2775032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3ffbab53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g53ffbab533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685800" indent="-685800" algn="l">
              <a:lnSpc>
                <a:spcPct val="150000"/>
              </a:lnSpc>
              <a:buFont typeface="Arial,Sans-Serif"/>
              <a:buChar char="•"/>
            </a:pPr>
            <a:r>
              <a:rPr lang="en"/>
              <a:t>Deploy to any cloud</a:t>
            </a:r>
          </a:p>
          <a:p>
            <a:pPr marL="685800" indent="-685800" algn="l">
              <a:lnSpc>
                <a:spcPct val="150000"/>
              </a:lnSpc>
              <a:buFont typeface="Arial,Sans-Serif"/>
              <a:buChar char="•"/>
            </a:pPr>
            <a:r>
              <a:rPr lang="en"/>
              <a:t>Millions of open source libraries</a:t>
            </a:r>
          </a:p>
          <a:p>
            <a:pPr marL="685800" indent="-685800" algn="l">
              <a:lnSpc>
                <a:spcPct val="150000"/>
              </a:lnSpc>
              <a:buFont typeface="Arial,Sans-Serif"/>
              <a:buChar char="•"/>
            </a:pPr>
            <a:r>
              <a:rPr lang="en"/>
              <a:t>Interact with the any public APIs</a:t>
            </a:r>
            <a:endParaRPr lang="en-US"/>
          </a:p>
          <a:p>
            <a:pPr>
              <a:lnSpc>
                <a:spcPct val="114999"/>
              </a:lnSpc>
            </a:pPr>
            <a:endParaRPr lang="en-US" sz="1400">
              <a:latin typeface="Helvetica Neue"/>
              <a:ea typeface="Helvetica Neue"/>
              <a:cs typeface="Helvetica Neue"/>
            </a:endParaRPr>
          </a:p>
          <a:p>
            <a:pPr>
              <a:lnSpc>
                <a:spcPct val="114999"/>
              </a:lnSpc>
            </a:pPr>
            <a:r>
              <a:rPr lang="en-US" sz="1400">
                <a:latin typeface="Helvetica Neue"/>
                <a:ea typeface="Helvetica Neue"/>
                <a:cs typeface="Helvetica Neue"/>
                <a:sym typeface="Helvetica Neue"/>
              </a:rPr>
              <a:t>Deploy to any cloud, create tickets in Jira, publish a package to </a:t>
            </a:r>
            <a:r>
              <a:rPr lang="en-US" sz="1400" err="1">
                <a:latin typeface="Helvetica Neue"/>
                <a:ea typeface="Helvetica Neue"/>
                <a:cs typeface="Helvetica Neue"/>
                <a:sym typeface="Helvetica Neue"/>
              </a:rPr>
              <a:t>npm</a:t>
            </a:r>
            <a:r>
              <a:rPr lang="en-US" sz="1400">
                <a:latin typeface="Helvetica Neue"/>
                <a:ea typeface="Helvetica Neue"/>
                <a:cs typeface="Helvetica Neue"/>
                <a:sym typeface="Helvetica Neue"/>
              </a:rPr>
              <a:t>, and more</a:t>
            </a:r>
            <a:endParaRPr lang="en-US">
              <a:sym typeface="Helvetica Neue"/>
            </a:endParaRPr>
          </a:p>
          <a:p>
            <a:pPr>
              <a:lnSpc>
                <a:spcPct val="115000"/>
              </a:lnSpc>
            </a:pPr>
            <a:endParaRPr lang="en-US" sz="1400">
              <a:latin typeface="Helvetica Neue"/>
              <a:ea typeface="Helvetica Neue"/>
              <a:cs typeface="Helvetica Neue"/>
              <a:sym typeface="Helvetica Neue"/>
            </a:endParaRPr>
          </a:p>
          <a:p>
            <a:pPr>
              <a:lnSpc>
                <a:spcPct val="115000"/>
              </a:lnSpc>
            </a:pPr>
            <a:r>
              <a:rPr lang="en-US" sz="1400">
                <a:latin typeface="Helvetica Neue"/>
                <a:ea typeface="Helvetica Neue"/>
                <a:cs typeface="Helvetica Neue"/>
                <a:sym typeface="Helvetica Neue"/>
              </a:rPr>
              <a:t>Use the millions of open source libraries available on GitHub to create your own actions.</a:t>
            </a:r>
            <a:r>
              <a:rPr lang="en-US" sz="1400">
                <a:latin typeface="Helvetica Neue"/>
                <a:ea typeface="Helvetica Neue"/>
                <a:cs typeface="Helvetica Neue"/>
              </a:rPr>
              <a:t> </a:t>
            </a:r>
            <a:endParaRPr lang="en-US" sz="1400">
              <a:latin typeface="Helvetica Neue"/>
              <a:ea typeface="Helvetica Neue"/>
              <a:cs typeface="Helvetica Neue"/>
              <a:sym typeface="Helvetica Neue"/>
            </a:endParaRPr>
          </a:p>
          <a:p>
            <a:pPr>
              <a:lnSpc>
                <a:spcPct val="115000"/>
              </a:lnSpc>
            </a:pPr>
            <a:endParaRPr lang="en-US" sz="1400">
              <a:latin typeface="Helvetica Neue"/>
              <a:ea typeface="Helvetica Neue"/>
              <a:cs typeface="Helvetica Neue"/>
              <a:sym typeface="Helvetica Neue"/>
            </a:endParaRPr>
          </a:p>
          <a:p>
            <a:pPr>
              <a:lnSpc>
                <a:spcPct val="115000"/>
              </a:lnSpc>
            </a:pPr>
            <a:r>
              <a:rPr lang="en-US" sz="1400">
                <a:latin typeface="Helvetica Neue"/>
                <a:ea typeface="Helvetica Neue"/>
                <a:cs typeface="Helvetica Neue"/>
                <a:sym typeface="Helvetica Neue"/>
              </a:rPr>
              <a:t>Write Actions in JavaScript or create a container Action—both can interact with the full GitHub API &amp; any other public API.</a:t>
            </a:r>
            <a:endParaRPr lang="en"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endParaRPr lang="en"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Actions are used to automate any workflow.</a:t>
            </a:r>
            <a:endParaRPr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It could be workflows for Onboarding teams, creating new repos and setting branch protections, creating releases, etc.</a:t>
            </a:r>
            <a:endParaRPr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Teams have custom workflows that enable them to bring standard methodology and practices to software development.</a:t>
            </a:r>
            <a:endParaRPr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Usually this involves integrating with other tools such as JIRA, or a Package manager. A lot of customers use JIRA.</a:t>
            </a:r>
            <a:endParaRPr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GitHub Actions connects all of your tools to automate every step of your development workflow. Easily deploy to any cloud, create tickets in Jira, or publish a package to </a:t>
            </a:r>
            <a:r>
              <a:rPr lang="en" sz="1400" err="1">
                <a:solidFill>
                  <a:schemeClr val="dk1"/>
                </a:solidFill>
                <a:latin typeface="Helvetica Neue"/>
                <a:ea typeface="Helvetica Neue"/>
                <a:cs typeface="Helvetica Neue"/>
                <a:sym typeface="Helvetica Neue"/>
              </a:rPr>
              <a:t>npm</a:t>
            </a:r>
            <a:r>
              <a:rPr lang="en" sz="1400">
                <a:solidFill>
                  <a:schemeClr val="dk1"/>
                </a:solidFill>
                <a:latin typeface="Helvetica Neue"/>
                <a:ea typeface="Helvetica Neue"/>
                <a:cs typeface="Helvetica Neue"/>
                <a:sym typeface="Helvetica Neue"/>
              </a:rPr>
              <a:t>.</a:t>
            </a:r>
            <a:endParaRPr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Want to venture off the beaten path? Use the millions of open source libraries available on GitHub to create your own actions. Write them in JavaScript or create a container Action—both can interact with the full GitHub API and any other public API</a:t>
            </a:r>
            <a:endParaRPr sz="140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The most common workflow is CI/CD, but administrative tasks such as labeling can also be automated</a:t>
            </a:r>
            <a:endParaRPr sz="1400">
              <a:solidFill>
                <a:schemeClr val="dk1"/>
              </a:solidFill>
              <a:latin typeface="Helvetica Neue"/>
              <a:ea typeface="Helvetica Neue"/>
              <a:cs typeface="Helvetica Neue"/>
              <a:sym typeface="Helvetica Neue"/>
            </a:endParaRPr>
          </a:p>
          <a:p>
            <a:pPr>
              <a:buClr>
                <a:schemeClr val="dk1"/>
              </a:buClr>
              <a:buSzPts val="1400"/>
            </a:pPr>
            <a:r>
              <a:rPr lang="en"/>
              <a:t>Workflow possibilities: </a:t>
            </a:r>
            <a:endParaRPr lang="en" sz="1400">
              <a:solidFill>
                <a:schemeClr val="dk1"/>
              </a:solidFill>
              <a:latin typeface="Helvetica Neue"/>
            </a:endParaRPr>
          </a:p>
          <a:p>
            <a:pPr lvl="1">
              <a:buClr>
                <a:schemeClr val="dk1"/>
              </a:buClr>
              <a:buSzPts val="1400"/>
            </a:pPr>
            <a:r>
              <a:rPr lang="en"/>
              <a:t>It goes FAR beyond just ci/cd and check in.  Complete workflows from welcoming and maintaining issues to everything else</a:t>
            </a:r>
          </a:p>
          <a:p>
            <a:pPr lvl="1">
              <a:buClr>
                <a:schemeClr val="dk1"/>
              </a:buClr>
              <a:buSzPts val="1400"/>
            </a:pPr>
            <a:r>
              <a:rPr lang="en"/>
              <a:t>You can have a central repo with reusable actions and workflow so you don't have to start over every time</a:t>
            </a:r>
          </a:p>
          <a:p>
            <a:pPr indent="-317500">
              <a:lnSpc>
                <a:spcPct val="114999"/>
              </a:lnSpc>
              <a:buClr>
                <a:schemeClr val="dk1"/>
              </a:buClr>
              <a:buSzPts val="1400"/>
              <a:buFont typeface="Helvetica Neue"/>
              <a:buChar char="●"/>
            </a:pPr>
            <a:endParaRPr lang="en" sz="1400">
              <a:solidFill>
                <a:schemeClr val="dk1"/>
              </a:solidFill>
              <a:latin typeface="Helvetica Neue"/>
              <a:ea typeface="Helvetica Neue"/>
            </a:endParaRPr>
          </a:p>
          <a:p>
            <a:pPr marL="158750" indent="0">
              <a:buClr>
                <a:schemeClr val="dk1"/>
              </a:buClr>
              <a:buSzPts val="1400"/>
              <a:buNone/>
            </a:pPr>
            <a:endParaRPr lang="en-US">
              <a:solidFill>
                <a:schemeClr val="dk1"/>
              </a:solidFill>
              <a:ea typeface="Helvetica Neue"/>
            </a:endParaRPr>
          </a:p>
        </p:txBody>
      </p:sp>
    </p:spTree>
    <p:extLst>
      <p:ext uri="{BB962C8B-B14F-4D97-AF65-F5344CB8AC3E}">
        <p14:creationId xmlns:p14="http://schemas.microsoft.com/office/powerpoint/2010/main" val="117107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en-US" sz="1200">
                <a:latin typeface="Arial"/>
                <a:ea typeface="Arial"/>
                <a:cs typeface="Arial"/>
                <a:sym typeface="Arial"/>
              </a:rPr>
              <a:t>GitHub actions are a way of automating your workflows. They are triggered on any event on GitHub.</a:t>
            </a:r>
            <a:r>
              <a:rPr lang="en-US" sz="1200"/>
              <a:t> </a:t>
            </a:r>
            <a:endParaRPr sz="1200">
              <a:latin typeface="Arial"/>
              <a:ea typeface="Arial"/>
              <a:cs typeface="Arial"/>
              <a:sym typeface="Arial"/>
            </a:endParaRPr>
          </a:p>
          <a:p>
            <a:pPr marL="0" lvl="0" indent="0" algn="l" rtl="0">
              <a:lnSpc>
                <a:spcPct val="117999"/>
              </a:lnSpc>
              <a:spcBef>
                <a:spcPts val="0"/>
              </a:spcBef>
              <a:spcAft>
                <a:spcPts val="0"/>
              </a:spcAft>
              <a:buNone/>
            </a:pPr>
            <a:endParaRPr sz="1200">
              <a:latin typeface="Arial"/>
              <a:ea typeface="Arial"/>
              <a:cs typeface="Arial"/>
              <a:sym typeface="Arial"/>
            </a:endParaRPr>
          </a:p>
          <a:p>
            <a:pPr marL="0" lvl="0" indent="0" algn="l" rtl="0">
              <a:lnSpc>
                <a:spcPct val="117999"/>
              </a:lnSpc>
              <a:spcBef>
                <a:spcPts val="0"/>
              </a:spcBef>
              <a:spcAft>
                <a:spcPts val="0"/>
              </a:spcAft>
              <a:buNone/>
            </a:pPr>
            <a:r>
              <a:rPr lang="en-US" sz="1200" i="0" u="none" strike="noStrike">
                <a:solidFill>
                  <a:srgbClr val="000000"/>
                </a:solidFill>
                <a:latin typeface="Arial"/>
                <a:ea typeface="Arial"/>
                <a:cs typeface="Arial"/>
                <a:sym typeface="Arial"/>
              </a:rPr>
              <a:t>There are 3 main parts that constitute GitHub Actions:</a:t>
            </a:r>
            <a:endParaRPr sz="1200">
              <a:latin typeface="Arial"/>
              <a:ea typeface="Arial"/>
              <a:cs typeface="Arial"/>
              <a:sym typeface="Arial"/>
            </a:endParaRPr>
          </a:p>
          <a:p>
            <a:pPr marL="0" lvl="0" indent="0" algn="l" rtl="0">
              <a:lnSpc>
                <a:spcPct val="117999"/>
              </a:lnSpc>
              <a:spcBef>
                <a:spcPts val="0"/>
              </a:spcBef>
              <a:spcAft>
                <a:spcPts val="0"/>
              </a:spcAft>
              <a:buNone/>
            </a:pPr>
            <a:endParaRPr sz="1200">
              <a:latin typeface="Arial"/>
              <a:ea typeface="Arial"/>
              <a:cs typeface="Arial"/>
              <a:sym typeface="Arial"/>
            </a:endParaRPr>
          </a:p>
          <a:p>
            <a:pPr marL="0" indent="-76200">
              <a:lnSpc>
                <a:spcPct val="117999"/>
              </a:lnSpc>
              <a:buSzPts val="1200"/>
              <a:buChar char="•"/>
            </a:pPr>
            <a:r>
              <a:rPr lang="en-US" sz="1200"/>
              <a:t> </a:t>
            </a:r>
            <a:r>
              <a:rPr lang="en-US" sz="1200" i="0" u="none" strike="noStrike">
                <a:solidFill>
                  <a:srgbClr val="000000"/>
                </a:solidFill>
                <a:latin typeface="Arial"/>
                <a:ea typeface="Arial"/>
                <a:cs typeface="Arial"/>
                <a:sym typeface="Arial"/>
              </a:rPr>
              <a:t>Events</a:t>
            </a:r>
            <a:endParaRPr sz="1200">
              <a:latin typeface="Arial"/>
              <a:ea typeface="Arial"/>
              <a:cs typeface="Arial"/>
              <a:sym typeface="Arial"/>
            </a:endParaRPr>
          </a:p>
          <a:p>
            <a:pPr marL="0" indent="-76200">
              <a:lnSpc>
                <a:spcPct val="117999"/>
              </a:lnSpc>
              <a:buSzPts val="1200"/>
              <a:buChar char="•"/>
            </a:pPr>
            <a:r>
              <a:rPr lang="en-US" sz="1200"/>
              <a:t> </a:t>
            </a:r>
            <a:r>
              <a:rPr lang="en-US" sz="1200" i="0" u="none" strike="noStrike">
                <a:solidFill>
                  <a:srgbClr val="000000"/>
                </a:solidFill>
                <a:latin typeface="Arial"/>
                <a:ea typeface="Arial"/>
                <a:cs typeface="Arial"/>
                <a:sym typeface="Arial"/>
              </a:rPr>
              <a:t>Workflows</a:t>
            </a:r>
            <a:r>
              <a:rPr lang="en-US" sz="1200"/>
              <a:t> </a:t>
            </a:r>
            <a:endParaRPr sz="1200">
              <a:latin typeface="Arial"/>
              <a:ea typeface="Arial"/>
              <a:cs typeface="Arial"/>
              <a:sym typeface="Arial"/>
            </a:endParaRPr>
          </a:p>
          <a:p>
            <a:pPr marL="0" indent="-76200">
              <a:lnSpc>
                <a:spcPct val="117999"/>
              </a:lnSpc>
              <a:buSzPts val="1200"/>
              <a:buChar char="•"/>
            </a:pPr>
            <a:r>
              <a:rPr lang="en-US" sz="1200"/>
              <a:t> </a:t>
            </a:r>
            <a:r>
              <a:rPr lang="en-US" sz="1200" i="0" u="none" strike="noStrike">
                <a:solidFill>
                  <a:srgbClr val="000000"/>
                </a:solidFill>
                <a:latin typeface="Arial"/>
                <a:ea typeface="Arial"/>
                <a:cs typeface="Arial"/>
                <a:sym typeface="Arial"/>
              </a:rPr>
              <a:t>Actions</a:t>
            </a:r>
            <a:endParaRPr sz="1200">
              <a:latin typeface="Arial"/>
              <a:ea typeface="Arial"/>
              <a:cs typeface="Arial"/>
              <a:sym typeface="Arial"/>
            </a:endParaRPr>
          </a:p>
          <a:p>
            <a:pPr marL="0" lvl="0" indent="0" algn="l" rtl="0">
              <a:lnSpc>
                <a:spcPct val="117999"/>
              </a:lnSpc>
              <a:spcBef>
                <a:spcPts val="0"/>
              </a:spcBef>
              <a:spcAft>
                <a:spcPts val="0"/>
              </a:spcAft>
              <a:buSzPts val="1800"/>
              <a:buFont typeface="Arial"/>
              <a:buNone/>
            </a:pPr>
            <a:endParaRPr sz="1200" i="0" u="none" strike="noStrike">
              <a:solidFill>
                <a:srgbClr val="000000"/>
              </a:solidFill>
              <a:latin typeface="Arial"/>
              <a:ea typeface="Arial"/>
              <a:cs typeface="Arial"/>
              <a:sym typeface="Arial"/>
            </a:endParaRPr>
          </a:p>
          <a:p>
            <a:pPr marL="0" lvl="0" indent="0" algn="l" rtl="0">
              <a:lnSpc>
                <a:spcPct val="117999"/>
              </a:lnSpc>
              <a:spcBef>
                <a:spcPts val="0"/>
              </a:spcBef>
              <a:spcAft>
                <a:spcPts val="0"/>
              </a:spcAft>
              <a:buClr>
                <a:srgbClr val="000000"/>
              </a:buClr>
              <a:buSzPts val="1800"/>
              <a:buFont typeface="Arial"/>
              <a:buNone/>
            </a:pPr>
            <a:r>
              <a:rPr lang="en-US" sz="1200" i="1"/>
              <a:t>********</a:t>
            </a:r>
            <a:endParaRPr sz="1200" i="1" u="none" strike="noStrike">
              <a:solidFill>
                <a:srgbClr val="000000"/>
              </a:solidFill>
              <a:latin typeface="Arial"/>
              <a:ea typeface="Arial"/>
              <a:cs typeface="Arial"/>
              <a:sym typeface="Arial"/>
            </a:endParaRPr>
          </a:p>
          <a:p>
            <a:pPr marL="0" indent="0">
              <a:lnSpc>
                <a:spcPct val="117999"/>
              </a:lnSpc>
              <a:buSzPts val="1800"/>
              <a:buNone/>
            </a:pPr>
            <a:r>
              <a:rPr lang="en-US" sz="1200" i="1"/>
              <a:t>Resources</a:t>
            </a:r>
          </a:p>
          <a:p>
            <a:pPr marL="0" indent="0">
              <a:lnSpc>
                <a:spcPct val="117999"/>
              </a:lnSpc>
              <a:buSzPts val="1800"/>
              <a:buNone/>
            </a:pPr>
            <a:r>
              <a:rPr lang="en-US" sz="1200" b="1" i="1"/>
              <a:t>Actions</a:t>
            </a:r>
            <a:r>
              <a:rPr lang="en-US" sz="1200" b="1" i="1">
                <a:latin typeface="Arial"/>
                <a:ea typeface="Arial"/>
                <a:cs typeface="Arial"/>
                <a:sym typeface="Arial"/>
              </a:rPr>
              <a:t> documentation:</a:t>
            </a:r>
            <a:r>
              <a:rPr lang="en-US" sz="1200" b="1" i="1"/>
              <a:t> </a:t>
            </a:r>
            <a:r>
              <a:rPr lang="en-US" sz="1200" i="1">
                <a:latin typeface="Arial"/>
                <a:ea typeface="Arial"/>
                <a:cs typeface="Arial"/>
                <a:sym typeface="Arial"/>
                <a:hlinkClick r:id="rId3"/>
              </a:rPr>
              <a:t>https://docs.github.com/en/actions</a:t>
            </a:r>
            <a:endParaRPr sz="1200" i="1">
              <a:latin typeface="Arial"/>
              <a:ea typeface="Arial"/>
              <a:cs typeface="Arial"/>
            </a:endParaRPr>
          </a:p>
          <a:p>
            <a:pPr marL="0" lvl="0" indent="0" algn="l">
              <a:lnSpc>
                <a:spcPct val="117999"/>
              </a:lnSpc>
              <a:spcBef>
                <a:spcPts val="0"/>
              </a:spcBef>
              <a:spcAft>
                <a:spcPts val="0"/>
              </a:spcAft>
              <a:buSzPts val="1800"/>
              <a:buFont typeface="Arial"/>
              <a:buNone/>
            </a:pPr>
            <a:r>
              <a:rPr lang="en-US" sz="1200" b="1" i="1"/>
              <a:t>********</a:t>
            </a:r>
            <a:endParaRPr lang="en-US" sz="1200" b="1" i="1" u="none" strike="noStrike">
              <a:solidFill>
                <a:srgbClr val="000000"/>
              </a:solidFill>
              <a:latin typeface="Arial"/>
              <a:ea typeface="Arial"/>
              <a:cs typeface="Arial"/>
            </a:endParaRPr>
          </a:p>
          <a:p>
            <a:pPr marL="0" lvl="0" indent="0" algn="l" rtl="0">
              <a:lnSpc>
                <a:spcPct val="117999"/>
              </a:lnSpc>
              <a:spcBef>
                <a:spcPts val="0"/>
              </a:spcBef>
              <a:spcAft>
                <a:spcPts val="0"/>
              </a:spcAft>
              <a:buSzPts val="1800"/>
              <a:buFont typeface="Arial"/>
              <a:buNone/>
            </a:pPr>
            <a:endParaRPr sz="1200">
              <a:latin typeface="Arial"/>
              <a:ea typeface="Arial"/>
              <a:cs typeface="Arial"/>
            </a:endParaRPr>
          </a:p>
          <a:p>
            <a:pPr marL="0" lvl="0" indent="0" algn="l" rtl="0">
              <a:lnSpc>
                <a:spcPct val="117999"/>
              </a:lnSpc>
              <a:spcBef>
                <a:spcPts val="0"/>
              </a:spcBef>
              <a:spcAft>
                <a:spcPts val="0"/>
              </a:spcAft>
              <a:buSzPts val="2200"/>
              <a:buNone/>
            </a:pPr>
            <a:endParaRPr sz="1200">
              <a:latin typeface="Arial"/>
              <a:ea typeface="Arial"/>
              <a:cs typeface="Arial"/>
            </a:endParaRPr>
          </a:p>
          <a:p>
            <a:pPr marL="0" indent="0">
              <a:lnSpc>
                <a:spcPct val="117999"/>
              </a:lnSpc>
              <a:buNone/>
            </a:pPr>
            <a:endParaRPr lang="en-US" sz="1200"/>
          </a:p>
        </p:txBody>
      </p:sp>
    </p:spTree>
    <p:extLst>
      <p:ext uri="{BB962C8B-B14F-4D97-AF65-F5344CB8AC3E}">
        <p14:creationId xmlns:p14="http://schemas.microsoft.com/office/powerpoint/2010/main" val="3222216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SzPts val="2200"/>
              <a:buNone/>
            </a:pPr>
            <a:r>
              <a:rPr lang="en-US"/>
              <a:t>Before we dive into workflow files in more detail, let's talk about Events.</a:t>
            </a:r>
          </a:p>
          <a:p>
            <a:pPr marL="0" indent="0">
              <a:lnSpc>
                <a:spcPct val="117999"/>
              </a:lnSpc>
              <a:buSzPts val="2200"/>
              <a:buNone/>
            </a:pPr>
            <a:endParaRPr lang="en-US"/>
          </a:p>
          <a:p>
            <a:pPr marL="0" indent="0">
              <a:lnSpc>
                <a:spcPct val="117999"/>
              </a:lnSpc>
              <a:buSzPts val="2200"/>
              <a:buNone/>
            </a:pPr>
            <a:r>
              <a:rPr lang="en-US"/>
              <a:t>Events set GitHub Actions in motion. </a:t>
            </a:r>
            <a:r>
              <a:rPr lang="en-US" sz="2400" b="0" i="0" u="none" strike="noStrike">
                <a:solidFill>
                  <a:srgbClr val="000000"/>
                </a:solidFill>
                <a:latin typeface="Arial"/>
                <a:ea typeface="Arial"/>
                <a:cs typeface="Arial"/>
                <a:sym typeface="Arial"/>
              </a:rPr>
              <a:t>They are used to trigger a workflow. </a:t>
            </a:r>
            <a:r>
              <a:rPr lang="en-US" sz="2400"/>
              <a:t> </a:t>
            </a:r>
            <a:endParaRPr lang="en-US"/>
          </a:p>
          <a:p>
            <a:pPr marL="0" indent="0">
              <a:lnSpc>
                <a:spcPct val="117999"/>
              </a:lnSpc>
              <a:buSzPts val="2200"/>
              <a:buNone/>
            </a:pPr>
            <a:endParaRPr lang="en-US" sz="2400"/>
          </a:p>
          <a:p>
            <a:pPr marL="0" indent="0">
              <a:lnSpc>
                <a:spcPct val="117999"/>
              </a:lnSpc>
              <a:buSzPts val="2200"/>
              <a:buNone/>
            </a:pPr>
            <a:r>
              <a:rPr lang="en-US" sz="2400" b="1"/>
              <a:t>Webhook events</a:t>
            </a:r>
          </a:p>
          <a:p>
            <a:pPr marL="0" indent="0">
              <a:lnSpc>
                <a:spcPct val="117999"/>
              </a:lnSpc>
              <a:buSzPts val="2200"/>
              <a:buNone/>
            </a:pPr>
            <a:endParaRPr lang="en-US" sz="2400" b="1"/>
          </a:p>
          <a:p>
            <a:pPr marL="0" indent="0">
              <a:lnSpc>
                <a:spcPct val="117999"/>
              </a:lnSpc>
              <a:buNone/>
            </a:pPr>
            <a:r>
              <a:rPr lang="en-US"/>
              <a:t>A few examples are events in GitHub that could trigger a workflow are: </a:t>
            </a:r>
          </a:p>
          <a:p>
            <a:pPr marL="342900" lvl="4" indent="-203200">
              <a:lnSpc>
                <a:spcPct val="117999"/>
              </a:lnSpc>
              <a:buSzPts val="2200"/>
              <a:buFont typeface="Helvetica Neue"/>
              <a:buNone/>
            </a:pPr>
            <a:endParaRPr lang="en-US"/>
          </a:p>
          <a:p>
            <a:pPr marL="0" lvl="0" indent="0" algn="l" rtl="0">
              <a:lnSpc>
                <a:spcPct val="117999"/>
              </a:lnSpc>
              <a:spcBef>
                <a:spcPts val="0"/>
              </a:spcBef>
              <a:spcAft>
                <a:spcPts val="0"/>
              </a:spcAft>
              <a:buNone/>
            </a:pPr>
            <a:r>
              <a:rPr lang="en-US"/>
              <a:t>Opening an issue</a:t>
            </a:r>
            <a:endParaRPr/>
          </a:p>
          <a:p>
            <a:pPr marL="342900" lvl="2" indent="-342900" algn="l" rtl="0">
              <a:lnSpc>
                <a:spcPct val="117999"/>
              </a:lnSpc>
              <a:spcBef>
                <a:spcPts val="0"/>
              </a:spcBef>
              <a:spcAft>
                <a:spcPts val="0"/>
              </a:spcAft>
              <a:buSzPts val="2200"/>
              <a:buFont typeface="Helvetica Neue"/>
              <a:buChar char="-"/>
            </a:pPr>
            <a:r>
              <a:rPr lang="en-US"/>
              <a:t>Creating a branch</a:t>
            </a:r>
            <a:endParaRPr/>
          </a:p>
          <a:p>
            <a:pPr marL="342900" lvl="2" indent="-342900" algn="l" rtl="0">
              <a:lnSpc>
                <a:spcPct val="117999"/>
              </a:lnSpc>
              <a:spcBef>
                <a:spcPts val="0"/>
              </a:spcBef>
              <a:spcAft>
                <a:spcPts val="0"/>
              </a:spcAft>
              <a:buSzPts val="2200"/>
              <a:buFont typeface="Helvetica Neue"/>
              <a:buChar char="-"/>
            </a:pPr>
            <a:r>
              <a:rPr lang="en-US"/>
              <a:t>Creating a new pull request</a:t>
            </a:r>
            <a:endParaRPr/>
          </a:p>
          <a:p>
            <a:pPr marL="342900" lvl="2" indent="-342900" algn="l" rtl="0">
              <a:lnSpc>
                <a:spcPct val="117999"/>
              </a:lnSpc>
              <a:spcBef>
                <a:spcPts val="0"/>
              </a:spcBef>
              <a:spcAft>
                <a:spcPts val="0"/>
              </a:spcAft>
              <a:buSzPts val="2200"/>
              <a:buFont typeface="Helvetica Neue"/>
              <a:buChar char="-"/>
            </a:pPr>
            <a:r>
              <a:rPr lang="en-US"/>
              <a:t>Adding a new member to an organization</a:t>
            </a:r>
            <a:endParaRPr/>
          </a:p>
          <a:p>
            <a:pPr marL="342900" lvl="2" indent="-342900">
              <a:lnSpc>
                <a:spcPct val="117999"/>
              </a:lnSpc>
              <a:buSzPts val="2200"/>
              <a:buFont typeface="Helvetica Neue"/>
              <a:buChar char="-"/>
            </a:pPr>
            <a:r>
              <a:rPr lang="en-US"/>
              <a:t>Chron schedule</a:t>
            </a:r>
          </a:p>
          <a:p>
            <a:pPr marL="0" indent="0">
              <a:lnSpc>
                <a:spcPct val="117999"/>
              </a:lnSpc>
              <a:buSzPts val="2200"/>
              <a:buFont typeface="Helvetica Neue"/>
              <a:buNone/>
            </a:pPr>
            <a:endParaRPr lang="en-US"/>
          </a:p>
          <a:p>
            <a:pPr marL="0" indent="0">
              <a:lnSpc>
                <a:spcPct val="117999"/>
              </a:lnSpc>
              <a:buSzPts val="2200"/>
              <a:buNone/>
            </a:pPr>
            <a:r>
              <a:rPr lang="en-US"/>
              <a:t>A webhook is fired off when one of these events takes place and a workflow is triggered. </a:t>
            </a:r>
            <a:endParaRPr/>
          </a:p>
          <a:p>
            <a:pPr marL="0" lvl="0" indent="0" algn="l">
              <a:lnSpc>
                <a:spcPct val="117999"/>
              </a:lnSpc>
              <a:spcBef>
                <a:spcPts val="0"/>
              </a:spcBef>
              <a:spcAft>
                <a:spcPts val="0"/>
              </a:spcAft>
              <a:buSzPts val="2200"/>
              <a:buFont typeface="Arial"/>
              <a:buNone/>
            </a:pPr>
            <a:endParaRPr lang="en-US"/>
          </a:p>
          <a:p>
            <a:pPr marL="0" indent="0">
              <a:lnSpc>
                <a:spcPct val="117999"/>
              </a:lnSpc>
              <a:buSzPts val="2200"/>
              <a:buNone/>
            </a:pPr>
            <a:r>
              <a:rPr lang="en-US" b="1"/>
              <a:t>Schedule</a:t>
            </a:r>
            <a:endParaRPr lang="en-US"/>
          </a:p>
          <a:p>
            <a:pPr marL="0" indent="0">
              <a:lnSpc>
                <a:spcPct val="117999"/>
              </a:lnSpc>
              <a:buSzPts val="2200"/>
              <a:buNone/>
            </a:pPr>
            <a:endParaRPr lang="en-US" b="1"/>
          </a:p>
          <a:p>
            <a:pPr marL="0" indent="0">
              <a:lnSpc>
                <a:spcPct val="117999"/>
              </a:lnSpc>
              <a:buNone/>
            </a:pPr>
            <a:r>
              <a:rPr lang="en-US"/>
              <a:t>Some teams use weekly issues for team updates, meeting notes, or status check-ins. Cron jobs can open these issues from templates automatically AND check to close them automatically if they're still open, so that when people wake up to their notifications on Monday morning, they see a notification and an already-opened issue with the context they need to get started.</a:t>
            </a:r>
          </a:p>
          <a:p>
            <a:pPr marL="0" indent="0">
              <a:lnSpc>
                <a:spcPct val="117999"/>
              </a:lnSpc>
              <a:buNone/>
            </a:pPr>
            <a:endParaRPr lang="en-US"/>
          </a:p>
          <a:p>
            <a:pPr marL="0" indent="0">
              <a:lnSpc>
                <a:spcPct val="117999"/>
              </a:lnSpc>
              <a:buNone/>
            </a:pPr>
            <a:r>
              <a:rPr lang="en-US"/>
              <a:t>This can be expanded with other automation to really fit the needs, like including aggregated data about how many issues are open in the backlog, or other project tracking mechanisms.</a:t>
            </a:r>
          </a:p>
          <a:p>
            <a:pPr marL="0" indent="0">
              <a:lnSpc>
                <a:spcPct val="117999"/>
              </a:lnSpc>
              <a:buSzPts val="2200"/>
              <a:buNone/>
            </a:pPr>
            <a:endParaRPr lang="en-US" b="1"/>
          </a:p>
          <a:p>
            <a:pPr marL="0" indent="0">
              <a:lnSpc>
                <a:spcPct val="117999"/>
              </a:lnSpc>
              <a:buSzPts val="2200"/>
              <a:buNone/>
            </a:pPr>
            <a:r>
              <a:rPr lang="en-US" b="1"/>
              <a:t>Repository dispatch</a:t>
            </a:r>
          </a:p>
          <a:p>
            <a:pPr marL="0" indent="0">
              <a:lnSpc>
                <a:spcPct val="117999"/>
              </a:lnSpc>
              <a:buSzPts val="2200"/>
              <a:buNone/>
            </a:pPr>
            <a:endParaRPr lang="en-US" b="1"/>
          </a:p>
          <a:p>
            <a:pPr marL="0" indent="0">
              <a:lnSpc>
                <a:spcPct val="117999"/>
              </a:lnSpc>
              <a:buSzPts val="2200"/>
              <a:buNone/>
            </a:pPr>
            <a:r>
              <a:rPr lang="en-US"/>
              <a:t>The repository dispatch event can be triggered by external systems. You can make an API call where you pass anything you'd like into a body parameter. It could be a JSON object, it could just be a plain text string. That event will come through, and you can actually listen on repository dispatch events and then parse out the information within that dispatch that you sent.</a:t>
            </a:r>
          </a:p>
          <a:p>
            <a:pPr marL="0" indent="0">
              <a:lnSpc>
                <a:spcPct val="117999"/>
              </a:lnSpc>
              <a:buSzPts val="2200"/>
              <a:buNone/>
            </a:pPr>
            <a:endParaRPr lang="en-US"/>
          </a:p>
          <a:p>
            <a:pPr marL="0" indent="0">
              <a:lnSpc>
                <a:spcPct val="117999"/>
              </a:lnSpc>
              <a:buSzPts val="2200"/>
              <a:buNone/>
            </a:pPr>
            <a:r>
              <a:rPr lang="en-US"/>
              <a:t>For example, if you're running something like Jenkins or self hosted runners, you may have a web interface that will allow people to fire off their builds automatically. You can set it up so a click of a button sends a payload to GitHub, which creates this dispatch event, which will fire off the action.</a:t>
            </a:r>
          </a:p>
          <a:p>
            <a:pPr marL="0" lvl="0" indent="0" algn="l">
              <a:lnSpc>
                <a:spcPct val="117999"/>
              </a:lnSpc>
              <a:spcBef>
                <a:spcPts val="0"/>
              </a:spcBef>
              <a:spcAft>
                <a:spcPts val="0"/>
              </a:spcAft>
              <a:buSzPts val="2200"/>
              <a:buFont typeface="Arial"/>
              <a:buNone/>
            </a:pPr>
            <a:endParaRPr lang="en-US"/>
          </a:p>
          <a:p>
            <a:pPr marL="0" indent="0">
              <a:lnSpc>
                <a:spcPct val="117999"/>
              </a:lnSpc>
              <a:buSzPts val="2200"/>
              <a:buFont typeface="Helvetica Neue"/>
              <a:buNone/>
            </a:pPr>
            <a:endParaRPr lang="en-US"/>
          </a:p>
          <a:p>
            <a:pPr marL="0" indent="0">
              <a:lnSpc>
                <a:spcPct val="117999"/>
              </a:lnSpc>
              <a:buNone/>
            </a:pPr>
            <a:r>
              <a:rPr lang="en-US" i="1"/>
              <a:t>******************************</a:t>
            </a:r>
          </a:p>
          <a:p>
            <a:pPr marL="0" indent="0">
              <a:lnSpc>
                <a:spcPct val="117999"/>
              </a:lnSpc>
              <a:buNone/>
            </a:pPr>
            <a:r>
              <a:rPr lang="en-US" b="1" i="1"/>
              <a:t>Resources:</a:t>
            </a:r>
            <a:endParaRPr lang="en-US" i="1"/>
          </a:p>
          <a:p>
            <a:pPr marL="0" indent="0">
              <a:lnSpc>
                <a:spcPct val="117999"/>
              </a:lnSpc>
              <a:buNone/>
            </a:pPr>
            <a:r>
              <a:rPr lang="en-US" i="1">
                <a:hlinkClick r:id="rId3"/>
              </a:rPr>
              <a:t>https://docs.github.com/en/actions/reference/events-that-trigger-workflows</a:t>
            </a:r>
            <a:endParaRPr lang="en-US" i="1"/>
          </a:p>
          <a:p>
            <a:pPr marL="0" indent="0">
              <a:lnSpc>
                <a:spcPct val="117999"/>
              </a:lnSpc>
              <a:buNone/>
            </a:pPr>
            <a:br>
              <a:rPr lang="en-US" i="1"/>
            </a:br>
            <a:r>
              <a:rPr lang="en-US" i="1"/>
              <a:t>******************************</a:t>
            </a:r>
            <a:endParaRPr i="1"/>
          </a:p>
        </p:txBody>
      </p:sp>
    </p:spTree>
    <p:extLst>
      <p:ext uri="{BB962C8B-B14F-4D97-AF65-F5344CB8AC3E}">
        <p14:creationId xmlns:p14="http://schemas.microsoft.com/office/powerpoint/2010/main" val="1249711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200">
              <a:latin typeface="Arial"/>
              <a:ea typeface="Arial"/>
              <a:cs typeface="Arial"/>
              <a:sym typeface="Arial"/>
            </a:endParaRPr>
          </a:p>
          <a:p>
            <a:pPr marL="0" indent="0">
              <a:buSzPts val="2400"/>
              <a:buNone/>
            </a:pPr>
            <a:r>
              <a:rPr lang="en-US" sz="1200"/>
              <a:t>Workflows are what the end user consumes; these are your pipeline, comparable to a Jenkins or a Travis file. A</a:t>
            </a:r>
            <a:r>
              <a:rPr lang="en-US" sz="1200" i="0" u="none" strike="noStrike">
                <a:latin typeface="Arial"/>
                <a:ea typeface="Arial"/>
                <a:cs typeface="Arial"/>
                <a:sym typeface="Arial"/>
              </a:rPr>
              <a:t> workflow is a collection of steps and jobs that are run.</a:t>
            </a:r>
            <a:endParaRPr sz="1200">
              <a:latin typeface="Arial"/>
              <a:ea typeface="Arial"/>
              <a:cs typeface="Arial"/>
              <a:sym typeface="Arial"/>
            </a:endParaRPr>
          </a:p>
          <a:p>
            <a:pPr marL="0" marR="0" lvl="0" indent="0" algn="l">
              <a:lnSpc>
                <a:spcPct val="100000"/>
              </a:lnSpc>
              <a:spcBef>
                <a:spcPts val="0"/>
              </a:spcBef>
              <a:spcAft>
                <a:spcPts val="0"/>
              </a:spcAft>
              <a:buSzPts val="2400"/>
              <a:buFont typeface="Arial"/>
              <a:buNone/>
            </a:pPr>
            <a:endParaRPr lang="en-US" sz="1200" i="0" u="none" strike="noStrike">
              <a:latin typeface="Arial"/>
              <a:ea typeface="Arial"/>
              <a:cs typeface="Arial"/>
            </a:endParaRPr>
          </a:p>
          <a:p>
            <a:pPr marL="0" indent="0">
              <a:buSzPts val="2400"/>
              <a:buNone/>
            </a:pPr>
            <a:r>
              <a:rPr lang="en-US" sz="1200"/>
              <a:t>Workflows let you codify useful, customized processes.</a:t>
            </a:r>
          </a:p>
          <a:p>
            <a:pPr marL="0" indent="0">
              <a:buSzPts val="2400"/>
              <a:buFont typeface="Helvetica Neue"/>
              <a:buNone/>
            </a:pPr>
            <a:endParaRPr lang="en-US" sz="1200"/>
          </a:p>
          <a:p>
            <a:pPr marL="285750" indent="-285750">
              <a:buSzPts val="2200"/>
              <a:buFont typeface="Arial,Sans-Serif"/>
              <a:buChar char="●"/>
            </a:pPr>
            <a:r>
              <a:rPr lang="en-US" sz="1200">
                <a:latin typeface="Arial"/>
                <a:ea typeface="Arial"/>
                <a:cs typeface="Arial"/>
                <a:sym typeface="Arial"/>
              </a:rPr>
              <a:t>Workflows can solve several problems for various use cases.</a:t>
            </a:r>
            <a:r>
              <a:rPr lang="en-US" sz="1200"/>
              <a:t> </a:t>
            </a:r>
            <a:r>
              <a:rPr lang="en-US"/>
              <a:t>They can be used to solve issues that are:</a:t>
            </a:r>
          </a:p>
          <a:p>
            <a:pPr marL="1200150" lvl="1" indent="-285750">
              <a:buSzPts val="2200"/>
            </a:pPr>
            <a:r>
              <a:rPr lang="en-US"/>
              <a:t>Organizational: Such as creating a mechanism to welcome new contributors to a repository, or opening a new onboarding issue or project board automatically. </a:t>
            </a:r>
          </a:p>
          <a:p>
            <a:pPr marL="1200150" lvl="1" indent="-285750">
              <a:buSzPts val="2200"/>
            </a:pPr>
            <a:r>
              <a:rPr lang="en-US"/>
              <a:t>Legal -  To ensuring license and policy uniformity – like watching for branch protection, and if branch protection is removed, an Action could be triggered to re-enable it right away</a:t>
            </a:r>
            <a:endParaRPr lang="en"/>
          </a:p>
          <a:p>
            <a:pPr marL="1200150" lvl="1" indent="-285750">
              <a:buSzPts val="2200"/>
            </a:pPr>
            <a:r>
              <a:rPr lang="en-US"/>
              <a:t>Application-related - Use them to test across multiple operating systems</a:t>
            </a:r>
            <a:endParaRPr/>
          </a:p>
          <a:p>
            <a:pPr lvl="1" indent="0">
              <a:buSzPts val="2200"/>
              <a:buNone/>
            </a:pPr>
            <a:endParaRPr lang="en-US"/>
          </a:p>
          <a:p>
            <a:pPr marL="0" indent="0">
              <a:buSzPts val="2200"/>
              <a:buNone/>
            </a:pPr>
            <a:r>
              <a:rPr lang="en-US"/>
              <a:t>Our focus today will be on CI/CD, but these other use cases are extremely valuable and can go a long way in operationalizing and automating processes across your organization.</a:t>
            </a:r>
          </a:p>
          <a:p>
            <a:pPr marL="0" indent="0">
              <a:buNone/>
            </a:pPr>
            <a:endParaRPr lang="en-US" sz="1200"/>
          </a:p>
          <a:p>
            <a:pPr marL="0" indent="0">
              <a:buSzPts val="2200"/>
              <a:buNone/>
            </a:pPr>
            <a:endParaRPr lang="en-US" sz="1200" b="1"/>
          </a:p>
          <a:p>
            <a:pPr marL="63500" indent="0">
              <a:buSzPts val="1200"/>
              <a:buNone/>
            </a:pPr>
            <a:r>
              <a:rPr lang="en-US" sz="1200"/>
              <a:t>Workflows belong in YAML files in a special directory in your repository, .</a:t>
            </a:r>
            <a:r>
              <a:rPr lang="en-US" sz="1200" err="1"/>
              <a:t>github</a:t>
            </a:r>
            <a:r>
              <a:rPr lang="en-US" sz="1200"/>
              <a:t>/workflows.</a:t>
            </a:r>
            <a:endParaRPr lang="en-US" sz="1200">
              <a:latin typeface="Arial"/>
              <a:ea typeface="Arial"/>
              <a:cs typeface="Arial"/>
            </a:endParaRPr>
          </a:p>
          <a:p>
            <a:pPr marL="342900" indent="-203200">
              <a:buSzPts val="2200"/>
              <a:buNone/>
            </a:pPr>
            <a:endParaRPr lang="en-US" sz="1200" b="1" u="sng">
              <a:hlinkClick r:id="rId3"/>
            </a:endParaRPr>
          </a:p>
          <a:p>
            <a:pPr marL="0" indent="0">
              <a:buNone/>
            </a:pPr>
            <a:endParaRPr lang="en" sz="1200"/>
          </a:p>
        </p:txBody>
      </p:sp>
    </p:spTree>
    <p:extLst>
      <p:ext uri="{BB962C8B-B14F-4D97-AF65-F5344CB8AC3E}">
        <p14:creationId xmlns:p14="http://schemas.microsoft.com/office/powerpoint/2010/main" val="263072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200">
              <a:latin typeface="Arial"/>
              <a:ea typeface="Arial"/>
              <a:cs typeface="Arial"/>
              <a:sym typeface="Arial"/>
            </a:endParaRPr>
          </a:p>
          <a:p>
            <a:pPr marL="0" indent="0">
              <a:buSzPts val="2400"/>
              <a:buNone/>
            </a:pPr>
            <a:r>
              <a:rPr lang="en-US" sz="1200" b="1"/>
              <a:t>Events: </a:t>
            </a:r>
            <a:r>
              <a:rPr lang="en-US" sz="1200"/>
              <a:t>Already discussed</a:t>
            </a:r>
            <a:endParaRPr lang="en-US" sz="1200">
              <a:latin typeface="Arial"/>
              <a:ea typeface="Arial"/>
              <a:cs typeface="Arial"/>
            </a:endParaRPr>
          </a:p>
          <a:p>
            <a:pPr marL="0" indent="0">
              <a:buSzPts val="2400"/>
              <a:buNone/>
            </a:pPr>
            <a:r>
              <a:rPr lang="en-US" sz="1200" b="1"/>
              <a:t>Actions: </a:t>
            </a:r>
            <a:r>
              <a:rPr lang="en-US" sz="1200"/>
              <a:t>We will talk about this in more detail soon; existing actions that are pre-written and modular</a:t>
            </a:r>
            <a:endParaRPr lang="en-US" sz="1200">
              <a:latin typeface="Arial"/>
              <a:ea typeface="Arial"/>
              <a:cs typeface="Arial"/>
            </a:endParaRPr>
          </a:p>
          <a:p>
            <a:pPr marL="0" indent="0">
              <a:buSzPts val="2400"/>
              <a:buNone/>
            </a:pPr>
            <a:r>
              <a:rPr lang="en-US" sz="1200" b="1"/>
              <a:t>Scripts: </a:t>
            </a:r>
            <a:r>
              <a:rPr lang="en-US" sz="1200"/>
              <a:t>When an Action is too heavy, scripting is an option</a:t>
            </a:r>
          </a:p>
          <a:p>
            <a:pPr marL="0" indent="0">
              <a:buSzPts val="2400"/>
              <a:buNone/>
            </a:pPr>
            <a:endParaRPr lang="en-US" sz="1200"/>
          </a:p>
          <a:p>
            <a:pPr marL="0" indent="0">
              <a:buSzPts val="2400"/>
              <a:buNone/>
            </a:pPr>
            <a:r>
              <a:rPr lang="en-US" sz="1200" i="1"/>
              <a:t>Discuss the workflow file, what each section means</a:t>
            </a:r>
          </a:p>
          <a:p>
            <a:pPr marL="342900" indent="-203200">
              <a:buSzPts val="2200"/>
              <a:buNone/>
            </a:pPr>
            <a:endParaRPr lang="en" sz="1200" b="1" u="sng">
              <a:hlinkClick r:id="rId3"/>
            </a:endParaRPr>
          </a:p>
          <a:p>
            <a:pPr marL="139700" indent="0">
              <a:buNone/>
            </a:pPr>
            <a:r>
              <a:rPr lang="en" i="1"/>
              <a:t>********</a:t>
            </a:r>
            <a:endParaRPr lang="en-US" i="1"/>
          </a:p>
          <a:p>
            <a:pPr marL="139700" indent="0">
              <a:buNone/>
            </a:pPr>
            <a:r>
              <a:rPr lang="en" i="1"/>
              <a:t>Resources</a:t>
            </a:r>
            <a:endParaRPr lang="en-US" i="1"/>
          </a:p>
          <a:p>
            <a:pPr marL="0" lvl="0" indent="0" algn="l" rtl="0">
              <a:lnSpc>
                <a:spcPct val="100000"/>
              </a:lnSpc>
              <a:spcBef>
                <a:spcPts val="0"/>
              </a:spcBef>
              <a:spcAft>
                <a:spcPts val="0"/>
              </a:spcAft>
              <a:buNone/>
            </a:pPr>
            <a:r>
              <a:rPr lang="en" i="1">
                <a:sym typeface="Arial"/>
                <a:hlinkClick r:id="rId4"/>
              </a:rPr>
              <a:t>https://</a:t>
            </a:r>
            <a:r>
              <a:rPr lang="en" i="1">
                <a:hlinkClick r:id="rId4"/>
              </a:rPr>
              <a:t>docs.</a:t>
            </a:r>
            <a:r>
              <a:rPr lang="en" i="1">
                <a:sym typeface="Arial"/>
                <a:hlinkClick r:id="rId4"/>
              </a:rPr>
              <a:t>github.com/</a:t>
            </a:r>
            <a:r>
              <a:rPr lang="en" i="1">
                <a:hlinkClick r:id="rId4"/>
              </a:rPr>
              <a:t>en/actions/reference</a:t>
            </a:r>
            <a:r>
              <a:rPr lang="en" i="1">
                <a:sym typeface="Arial"/>
                <a:hlinkClick r:id="rId4"/>
              </a:rPr>
              <a:t>/</a:t>
            </a:r>
            <a:r>
              <a:rPr lang="en" i="1">
                <a:hlinkClick r:id="rId4"/>
              </a:rPr>
              <a:t>workflow-syntax-for-github-actions</a:t>
            </a:r>
            <a:endParaRPr lang="en" i="1"/>
          </a:p>
          <a:p>
            <a:pPr marL="139700" lvl="0" indent="0" algn="l">
              <a:lnSpc>
                <a:spcPct val="100000"/>
              </a:lnSpc>
              <a:spcBef>
                <a:spcPts val="0"/>
              </a:spcBef>
              <a:spcAft>
                <a:spcPts val="0"/>
              </a:spcAft>
              <a:buNone/>
            </a:pPr>
            <a:r>
              <a:rPr lang="en" i="1"/>
              <a:t>********</a:t>
            </a:r>
            <a:endParaRPr i="1"/>
          </a:p>
          <a:p>
            <a:pPr marL="0" lvl="0" indent="0" algn="l" rtl="0">
              <a:lnSpc>
                <a:spcPct val="100000"/>
              </a:lnSpc>
              <a:spcBef>
                <a:spcPts val="0"/>
              </a:spcBef>
              <a:spcAft>
                <a:spcPts val="0"/>
              </a:spcAft>
              <a:buNone/>
            </a:pPr>
            <a:endParaRPr sz="1200">
              <a:latin typeface="Arial"/>
              <a:ea typeface="Arial"/>
              <a:cs typeface="Arial"/>
              <a:sym typeface="Arial"/>
            </a:endParaRPr>
          </a:p>
        </p:txBody>
      </p:sp>
    </p:spTree>
    <p:extLst>
      <p:ext uri="{BB962C8B-B14F-4D97-AF65-F5344CB8AC3E}">
        <p14:creationId xmlns:p14="http://schemas.microsoft.com/office/powerpoint/2010/main" val="3261972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19" name="Google Shape;119;p34"/>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1183681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ection Title - White">
  <p:cSld name="Section Title - White">
    <p:bg>
      <p:bgPr>
        <a:solidFill>
          <a:srgbClr val="F6F8FA"/>
        </a:solidFill>
        <a:effectLst/>
      </p:bgPr>
    </p:bg>
    <p:spTree>
      <p:nvGrpSpPr>
        <p:cNvPr id="1" name="Shape 308"/>
        <p:cNvGrpSpPr/>
        <p:nvPr/>
      </p:nvGrpSpPr>
      <p:grpSpPr>
        <a:xfrm>
          <a:off x="0" y="0"/>
          <a:ext cx="0" cy="0"/>
          <a:chOff x="0" y="0"/>
          <a:chExt cx="0" cy="0"/>
        </a:xfrm>
      </p:grpSpPr>
      <p:sp>
        <p:nvSpPr>
          <p:cNvPr id="309" name="Google Shape;309;p88"/>
          <p:cNvSpPr txBox="1">
            <a:spLocks noGrp="1"/>
          </p:cNvSpPr>
          <p:nvPr>
            <p:ph type="title"/>
          </p:nvPr>
        </p:nvSpPr>
        <p:spPr>
          <a:xfrm>
            <a:off x="1016000" y="1016000"/>
            <a:ext cx="22352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800"/>
              <a:buFont typeface="Helvetica Neue"/>
              <a:buNone/>
              <a:defRPr>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pic>
        <p:nvPicPr>
          <p:cNvPr id="310" name="Google Shape;310;p88"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311" name="Google Shape;311;p88"/>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900"/>
              <a:buFont typeface="Helvetica Neue Light"/>
              <a:buNone/>
              <a:defRPr sz="2400" b="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2667">
              <a:solidFill>
                <a:schemeClr val="dk2"/>
              </a:solidFill>
              <a:latin typeface="Arial"/>
              <a:ea typeface="Arial"/>
              <a:cs typeface="Arial"/>
              <a:sym typeface="Arial"/>
            </a:endParaRPr>
          </a:p>
        </p:txBody>
      </p:sp>
    </p:spTree>
    <p:extLst>
      <p:ext uri="{BB962C8B-B14F-4D97-AF65-F5344CB8AC3E}">
        <p14:creationId xmlns:p14="http://schemas.microsoft.com/office/powerpoint/2010/main" val="17219495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w/ bullets">
  <p:cSld name="Title w/ bullets">
    <p:bg>
      <p:bgPr>
        <a:solidFill>
          <a:srgbClr val="24282D"/>
        </a:solidFill>
        <a:effectLst/>
      </p:bgPr>
    </p:bg>
    <p:spTree>
      <p:nvGrpSpPr>
        <p:cNvPr id="1" name="Shape 19"/>
        <p:cNvGrpSpPr/>
        <p:nvPr/>
      </p:nvGrpSpPr>
      <p:grpSpPr>
        <a:xfrm>
          <a:off x="0" y="0"/>
          <a:ext cx="0" cy="0"/>
          <a:chOff x="0" y="0"/>
          <a:chExt cx="0" cy="0"/>
        </a:xfrm>
      </p:grpSpPr>
      <p:sp>
        <p:nvSpPr>
          <p:cNvPr id="20" name="Google Shape;20;p18"/>
          <p:cNvSpPr txBox="1">
            <a:spLocks noGrp="1"/>
          </p:cNvSpPr>
          <p:nvPr>
            <p:ph type="title"/>
          </p:nvPr>
        </p:nvSpPr>
        <p:spPr>
          <a:xfrm>
            <a:off x="1270000" y="762000"/>
            <a:ext cx="21844000" cy="203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AFBFC"/>
              </a:buClr>
              <a:buSzPts val="10000"/>
              <a:buFont typeface="Helvetica Neue"/>
              <a:buNone/>
              <a:defRPr sz="10133">
                <a:solidFill>
                  <a:srgbClr val="FAFBFC"/>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1" name="Google Shape;21;p18"/>
          <p:cNvSpPr txBox="1">
            <a:spLocks noGrp="1"/>
          </p:cNvSpPr>
          <p:nvPr>
            <p:ph type="body" idx="1"/>
          </p:nvPr>
        </p:nvSpPr>
        <p:spPr>
          <a:xfrm>
            <a:off x="1270001" y="3556000"/>
            <a:ext cx="21844003"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561983" algn="l">
              <a:lnSpc>
                <a:spcPct val="100000"/>
              </a:lnSpc>
              <a:spcBef>
                <a:spcPts val="4501"/>
              </a:spcBef>
              <a:spcAft>
                <a:spcPts val="0"/>
              </a:spcAft>
              <a:buClr>
                <a:srgbClr val="FFFFFF"/>
              </a:buClr>
              <a:buSzPts val="5250"/>
              <a:buFont typeface="Helvetica Neue"/>
              <a:buChar char="•"/>
              <a:defRPr sz="6933">
                <a:solidFill>
                  <a:srgbClr val="FFFFFF"/>
                </a:solidFill>
              </a:defRPr>
            </a:lvl2pPr>
            <a:lvl3pPr marL="1371617" lvl="2" indent="-561983" algn="l">
              <a:lnSpc>
                <a:spcPct val="100000"/>
              </a:lnSpc>
              <a:spcBef>
                <a:spcPts val="4501"/>
              </a:spcBef>
              <a:spcAft>
                <a:spcPts val="0"/>
              </a:spcAft>
              <a:buClr>
                <a:srgbClr val="FFFFFF"/>
              </a:buClr>
              <a:buSzPts val="5250"/>
              <a:buFont typeface="Helvetica Neue"/>
              <a:buChar char="•"/>
              <a:defRPr sz="6933">
                <a:solidFill>
                  <a:srgbClr val="FFFFFF"/>
                </a:solidFill>
              </a:defRPr>
            </a:lvl3pPr>
            <a:lvl4pPr marL="1828823" lvl="3" indent="-561983" algn="l">
              <a:lnSpc>
                <a:spcPct val="100000"/>
              </a:lnSpc>
              <a:spcBef>
                <a:spcPts val="4501"/>
              </a:spcBef>
              <a:spcAft>
                <a:spcPts val="0"/>
              </a:spcAft>
              <a:buClr>
                <a:srgbClr val="FFFFFF"/>
              </a:buClr>
              <a:buSzPts val="5250"/>
              <a:buFont typeface="Helvetica Neue"/>
              <a:buChar char="•"/>
              <a:defRPr sz="6933">
                <a:solidFill>
                  <a:srgbClr val="FFFFFF"/>
                </a:solidFill>
              </a:defRPr>
            </a:lvl4pPr>
            <a:lvl5pPr marL="2286029" lvl="4" indent="-561983" algn="l">
              <a:lnSpc>
                <a:spcPct val="100000"/>
              </a:lnSpc>
              <a:spcBef>
                <a:spcPts val="4501"/>
              </a:spcBef>
              <a:spcAft>
                <a:spcPts val="0"/>
              </a:spcAft>
              <a:buClr>
                <a:srgbClr val="FFFFFF"/>
              </a:buClr>
              <a:buSzPts val="5250"/>
              <a:buFont typeface="Helvetica Neue"/>
              <a:buChar char="•"/>
              <a:defRPr sz="6933">
                <a:solidFill>
                  <a:srgbClr val="FFFFFF"/>
                </a:solidFill>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22" name="Google Shape;22;p18"/>
          <p:cNvSpPr txBox="1">
            <a:spLocks noGrp="1"/>
          </p:cNvSpPr>
          <p:nvPr>
            <p:ph type="sldNum" idx="12"/>
          </p:nvPr>
        </p:nvSpPr>
        <p:spPr>
          <a:xfrm>
            <a:off x="11935768" y="13010556"/>
            <a:ext cx="494608" cy="1252241"/>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400"/>
              <a:buFont typeface="Helvetica Neue"/>
              <a:buNone/>
              <a:defRPr sz="2400"/>
            </a:lvl1pPr>
            <a:lvl2pPr marL="0" lvl="1" indent="0" algn="ctr">
              <a:lnSpc>
                <a:spcPct val="100000"/>
              </a:lnSpc>
              <a:spcBef>
                <a:spcPts val="0"/>
              </a:spcBef>
              <a:spcAft>
                <a:spcPts val="0"/>
              </a:spcAft>
              <a:buClr>
                <a:srgbClr val="000000"/>
              </a:buClr>
              <a:buSzPts val="2400"/>
              <a:buFont typeface="Helvetica Neue"/>
              <a:buNone/>
              <a:defRPr sz="2400"/>
            </a:lvl2pPr>
            <a:lvl3pPr marL="0" lvl="2" indent="0" algn="ctr">
              <a:lnSpc>
                <a:spcPct val="100000"/>
              </a:lnSpc>
              <a:spcBef>
                <a:spcPts val="0"/>
              </a:spcBef>
              <a:spcAft>
                <a:spcPts val="0"/>
              </a:spcAft>
              <a:buClr>
                <a:srgbClr val="000000"/>
              </a:buClr>
              <a:buSzPts val="2400"/>
              <a:buFont typeface="Helvetica Neue"/>
              <a:buNone/>
              <a:defRPr sz="2400"/>
            </a:lvl3pPr>
            <a:lvl4pPr marL="0" lvl="3" indent="0" algn="ctr">
              <a:lnSpc>
                <a:spcPct val="100000"/>
              </a:lnSpc>
              <a:spcBef>
                <a:spcPts val="0"/>
              </a:spcBef>
              <a:spcAft>
                <a:spcPts val="0"/>
              </a:spcAft>
              <a:buClr>
                <a:srgbClr val="000000"/>
              </a:buClr>
              <a:buSzPts val="2400"/>
              <a:buFont typeface="Helvetica Neue"/>
              <a:buNone/>
              <a:defRPr sz="2400"/>
            </a:lvl4pPr>
            <a:lvl5pPr marL="0" lvl="4" indent="0" algn="ctr">
              <a:lnSpc>
                <a:spcPct val="100000"/>
              </a:lnSpc>
              <a:spcBef>
                <a:spcPts val="0"/>
              </a:spcBef>
              <a:spcAft>
                <a:spcPts val="0"/>
              </a:spcAft>
              <a:buClr>
                <a:srgbClr val="000000"/>
              </a:buClr>
              <a:buSzPts val="2400"/>
              <a:buFont typeface="Helvetica Neue"/>
              <a:buNone/>
              <a:defRPr sz="2400"/>
            </a:lvl5pPr>
            <a:lvl6pPr marL="0" lvl="5" indent="0" algn="ctr">
              <a:lnSpc>
                <a:spcPct val="100000"/>
              </a:lnSpc>
              <a:spcBef>
                <a:spcPts val="0"/>
              </a:spcBef>
              <a:spcAft>
                <a:spcPts val="0"/>
              </a:spcAft>
              <a:buClr>
                <a:srgbClr val="000000"/>
              </a:buClr>
              <a:buSzPts val="2400"/>
              <a:buFont typeface="Helvetica Neue"/>
              <a:buNone/>
              <a:defRPr sz="2400"/>
            </a:lvl6pPr>
            <a:lvl7pPr marL="0" lvl="6" indent="0" algn="ctr">
              <a:lnSpc>
                <a:spcPct val="100000"/>
              </a:lnSpc>
              <a:spcBef>
                <a:spcPts val="0"/>
              </a:spcBef>
              <a:spcAft>
                <a:spcPts val="0"/>
              </a:spcAft>
              <a:buClr>
                <a:srgbClr val="000000"/>
              </a:buClr>
              <a:buSzPts val="2400"/>
              <a:buFont typeface="Helvetica Neue"/>
              <a:buNone/>
              <a:defRPr sz="2400"/>
            </a:lvl7pPr>
            <a:lvl8pPr marL="0" lvl="7" indent="0" algn="ctr">
              <a:lnSpc>
                <a:spcPct val="100000"/>
              </a:lnSpc>
              <a:spcBef>
                <a:spcPts val="0"/>
              </a:spcBef>
              <a:spcAft>
                <a:spcPts val="0"/>
              </a:spcAft>
              <a:buClr>
                <a:srgbClr val="000000"/>
              </a:buClr>
              <a:buSzPts val="2400"/>
              <a:buFont typeface="Helvetica Neue"/>
              <a:buNone/>
              <a:defRPr sz="2400"/>
            </a:lvl8pPr>
            <a:lvl9pPr marL="0" lvl="8" indent="0" algn="ctr">
              <a:lnSpc>
                <a:spcPct val="100000"/>
              </a:lnSpc>
              <a:spcBef>
                <a:spcPts val="0"/>
              </a:spcBef>
              <a:spcAft>
                <a:spcPts val="0"/>
              </a:spcAft>
              <a:buClr>
                <a:srgbClr val="000000"/>
              </a:buClr>
              <a:buSzPts val="2400"/>
              <a:buFont typeface="Helvetica Neue"/>
              <a:buNone/>
              <a:defRPr sz="2400"/>
            </a:lvl9pPr>
          </a:lstStyle>
          <a:p>
            <a:fld id="{00000000-1234-1234-1234-123412341234}" type="slidenum">
              <a:rPr lang="en-US" smtClean="0"/>
              <a:pPr/>
              <a:t>‹#›</a:t>
            </a:fld>
            <a:endParaRPr lang="en-US" b="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520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
  <p:cSld name="Two column">
    <p:bg>
      <p:bgPr>
        <a:solidFill>
          <a:srgbClr val="24292E"/>
        </a:solidFill>
        <a:effectLst/>
      </p:bgPr>
    </p:bg>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1270000" y="762000"/>
            <a:ext cx="21844000" cy="203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AFBFC"/>
              </a:buClr>
              <a:buSzPts val="10000"/>
              <a:buFont typeface="Helvetica Neue"/>
              <a:buNone/>
              <a:defRPr sz="10133">
                <a:solidFill>
                  <a:srgbClr val="FAFBFC"/>
                </a:solidFill>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 name="Google Shape;16;p17"/>
          <p:cNvSpPr txBox="1">
            <a:spLocks noGrp="1"/>
          </p:cNvSpPr>
          <p:nvPr>
            <p:ph type="body" idx="1"/>
          </p:nvPr>
        </p:nvSpPr>
        <p:spPr>
          <a:xfrm>
            <a:off x="1270000" y="3556000"/>
            <a:ext cx="10160000"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561983" algn="l">
              <a:lnSpc>
                <a:spcPct val="100000"/>
              </a:lnSpc>
              <a:spcBef>
                <a:spcPts val="4501"/>
              </a:spcBef>
              <a:spcAft>
                <a:spcPts val="0"/>
              </a:spcAft>
              <a:buClr>
                <a:srgbClr val="FFFFFF"/>
              </a:buClr>
              <a:buSzPts val="5250"/>
              <a:buFont typeface="Helvetica Neue"/>
              <a:buChar char="•"/>
              <a:defRPr sz="6933">
                <a:solidFill>
                  <a:srgbClr val="FFFFFF"/>
                </a:solidFill>
              </a:defRPr>
            </a:lvl2pPr>
            <a:lvl3pPr marL="1371617" lvl="2" indent="-561983" algn="l">
              <a:lnSpc>
                <a:spcPct val="100000"/>
              </a:lnSpc>
              <a:spcBef>
                <a:spcPts val="4501"/>
              </a:spcBef>
              <a:spcAft>
                <a:spcPts val="0"/>
              </a:spcAft>
              <a:buClr>
                <a:srgbClr val="FFFFFF"/>
              </a:buClr>
              <a:buSzPts val="5250"/>
              <a:buFont typeface="Helvetica Neue"/>
              <a:buChar char="•"/>
              <a:defRPr sz="6933">
                <a:solidFill>
                  <a:srgbClr val="FFFFFF"/>
                </a:solidFill>
              </a:defRPr>
            </a:lvl3pPr>
            <a:lvl4pPr marL="1828823" lvl="3" indent="-561983" algn="l">
              <a:lnSpc>
                <a:spcPct val="100000"/>
              </a:lnSpc>
              <a:spcBef>
                <a:spcPts val="4501"/>
              </a:spcBef>
              <a:spcAft>
                <a:spcPts val="0"/>
              </a:spcAft>
              <a:buClr>
                <a:srgbClr val="FFFFFF"/>
              </a:buClr>
              <a:buSzPts val="5250"/>
              <a:buFont typeface="Helvetica Neue"/>
              <a:buChar char="•"/>
              <a:defRPr sz="6933">
                <a:solidFill>
                  <a:srgbClr val="FFFFFF"/>
                </a:solidFill>
              </a:defRPr>
            </a:lvl4pPr>
            <a:lvl5pPr marL="2286029" lvl="4" indent="-561983" algn="l">
              <a:lnSpc>
                <a:spcPct val="100000"/>
              </a:lnSpc>
              <a:spcBef>
                <a:spcPts val="4501"/>
              </a:spcBef>
              <a:spcAft>
                <a:spcPts val="0"/>
              </a:spcAft>
              <a:buClr>
                <a:srgbClr val="FFFFFF"/>
              </a:buClr>
              <a:buSzPts val="5250"/>
              <a:buFont typeface="Helvetica Neue"/>
              <a:buChar char="•"/>
              <a:defRPr sz="6933">
                <a:solidFill>
                  <a:srgbClr val="FFFFFF"/>
                </a:solidFill>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17" name="Google Shape;17;p17"/>
          <p:cNvSpPr txBox="1">
            <a:spLocks noGrp="1"/>
          </p:cNvSpPr>
          <p:nvPr>
            <p:ph type="body" idx="2"/>
          </p:nvPr>
        </p:nvSpPr>
        <p:spPr>
          <a:xfrm>
            <a:off x="12700000" y="3556000"/>
            <a:ext cx="10160000" cy="8890000"/>
          </a:xfrm>
          <a:prstGeom prst="rect">
            <a:avLst/>
          </a:prstGeom>
          <a:noFill/>
          <a:ln>
            <a:noFill/>
          </a:ln>
        </p:spPr>
        <p:txBody>
          <a:bodyPr spcFirstLastPara="1" wrap="square" lIns="0" tIns="0" rIns="0" bIns="0" anchor="ctr" anchorCtr="0">
            <a:normAutofit/>
          </a:bodyPr>
          <a:lstStyle>
            <a:lvl1pPr marL="457206" lvl="0" indent="-561983" algn="l">
              <a:lnSpc>
                <a:spcPct val="100000"/>
              </a:lnSpc>
              <a:spcBef>
                <a:spcPts val="4501"/>
              </a:spcBef>
              <a:spcAft>
                <a:spcPts val="0"/>
              </a:spcAft>
              <a:buClr>
                <a:srgbClr val="FFFFFF"/>
              </a:buClr>
              <a:buSzPts val="5250"/>
              <a:buFont typeface="Helvetica Neue"/>
              <a:buChar char="•"/>
              <a:defRPr sz="6933">
                <a:solidFill>
                  <a:srgbClr val="FFFFFF"/>
                </a:solidFill>
              </a:defRPr>
            </a:lvl1pPr>
            <a:lvl2pPr marL="914411" lvl="1" indent="-314329" algn="l">
              <a:lnSpc>
                <a:spcPct val="100000"/>
              </a:lnSpc>
              <a:spcBef>
                <a:spcPts val="5200"/>
              </a:spcBef>
              <a:spcAft>
                <a:spcPts val="0"/>
              </a:spcAft>
              <a:buClr>
                <a:srgbClr val="000000"/>
              </a:buClr>
              <a:buSzPts val="1350"/>
              <a:buChar char="•"/>
              <a:defRPr/>
            </a:lvl2pPr>
            <a:lvl3pPr marL="1371617" lvl="2" indent="-314329" algn="l">
              <a:lnSpc>
                <a:spcPct val="100000"/>
              </a:lnSpc>
              <a:spcBef>
                <a:spcPts val="5200"/>
              </a:spcBef>
              <a:spcAft>
                <a:spcPts val="0"/>
              </a:spcAft>
              <a:buClr>
                <a:srgbClr val="000000"/>
              </a:buClr>
              <a:buSzPts val="1350"/>
              <a:buChar char="•"/>
              <a:defRPr/>
            </a:lvl3pPr>
            <a:lvl4pPr marL="1828823" lvl="3" indent="-314329" algn="l">
              <a:lnSpc>
                <a:spcPct val="100000"/>
              </a:lnSpc>
              <a:spcBef>
                <a:spcPts val="5200"/>
              </a:spcBef>
              <a:spcAft>
                <a:spcPts val="0"/>
              </a:spcAft>
              <a:buClr>
                <a:srgbClr val="000000"/>
              </a:buClr>
              <a:buSzPts val="1350"/>
              <a:buChar char="•"/>
              <a:defRPr/>
            </a:lvl4pPr>
            <a:lvl5pPr marL="2286029" lvl="4" indent="-314329" algn="l">
              <a:lnSpc>
                <a:spcPct val="100000"/>
              </a:lnSpc>
              <a:spcBef>
                <a:spcPts val="5200"/>
              </a:spcBef>
              <a:spcAft>
                <a:spcPts val="0"/>
              </a:spcAft>
              <a:buClr>
                <a:srgbClr val="000000"/>
              </a:buClr>
              <a:buSzPts val="1350"/>
              <a:buChar char="•"/>
              <a:defRPr/>
            </a:lvl5pPr>
            <a:lvl6pPr marL="2743234" lvl="5" indent="-314329" algn="l">
              <a:lnSpc>
                <a:spcPct val="100000"/>
              </a:lnSpc>
              <a:spcBef>
                <a:spcPts val="5200"/>
              </a:spcBef>
              <a:spcAft>
                <a:spcPts val="0"/>
              </a:spcAft>
              <a:buClr>
                <a:srgbClr val="000000"/>
              </a:buClr>
              <a:buSzPts val="1350"/>
              <a:buChar char="•"/>
              <a:defRPr/>
            </a:lvl6pPr>
            <a:lvl7pPr marL="3200440" lvl="6" indent="-314329" algn="l">
              <a:lnSpc>
                <a:spcPct val="100000"/>
              </a:lnSpc>
              <a:spcBef>
                <a:spcPts val="5200"/>
              </a:spcBef>
              <a:spcAft>
                <a:spcPts val="0"/>
              </a:spcAft>
              <a:buClr>
                <a:srgbClr val="000000"/>
              </a:buClr>
              <a:buSzPts val="1350"/>
              <a:buChar char="•"/>
              <a:defRPr/>
            </a:lvl7pPr>
            <a:lvl8pPr marL="3657646" lvl="7" indent="-314329" algn="l">
              <a:lnSpc>
                <a:spcPct val="100000"/>
              </a:lnSpc>
              <a:spcBef>
                <a:spcPts val="5200"/>
              </a:spcBef>
              <a:spcAft>
                <a:spcPts val="0"/>
              </a:spcAft>
              <a:buClr>
                <a:srgbClr val="000000"/>
              </a:buClr>
              <a:buSzPts val="1350"/>
              <a:buChar char="•"/>
              <a:defRPr/>
            </a:lvl8pPr>
            <a:lvl9pPr marL="4114851" lvl="8" indent="-314329" algn="l">
              <a:lnSpc>
                <a:spcPct val="100000"/>
              </a:lnSpc>
              <a:spcBef>
                <a:spcPts val="5200"/>
              </a:spcBef>
              <a:spcAft>
                <a:spcPts val="0"/>
              </a:spcAft>
              <a:buClr>
                <a:srgbClr val="000000"/>
              </a:buClr>
              <a:buSzPts val="1350"/>
              <a:buChar char="•"/>
              <a:defRPr/>
            </a:lvl9pPr>
          </a:lstStyle>
          <a:p>
            <a:endParaRPr/>
          </a:p>
        </p:txBody>
      </p:sp>
      <p:sp>
        <p:nvSpPr>
          <p:cNvPr id="18" name="Google Shape;18;p17"/>
          <p:cNvSpPr txBox="1">
            <a:spLocks noGrp="1"/>
          </p:cNvSpPr>
          <p:nvPr>
            <p:ph type="sldNum" idx="12"/>
          </p:nvPr>
        </p:nvSpPr>
        <p:spPr>
          <a:xfrm>
            <a:off x="11935768" y="13010556"/>
            <a:ext cx="494608" cy="1252241"/>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400"/>
              <a:buFont typeface="Helvetica Neue"/>
              <a:buNone/>
              <a:defRPr sz="2400"/>
            </a:lvl1pPr>
            <a:lvl2pPr marL="0" lvl="1" indent="0" algn="ctr">
              <a:lnSpc>
                <a:spcPct val="100000"/>
              </a:lnSpc>
              <a:spcBef>
                <a:spcPts val="0"/>
              </a:spcBef>
              <a:spcAft>
                <a:spcPts val="0"/>
              </a:spcAft>
              <a:buClr>
                <a:srgbClr val="000000"/>
              </a:buClr>
              <a:buSzPts val="2400"/>
              <a:buFont typeface="Helvetica Neue"/>
              <a:buNone/>
              <a:defRPr sz="2400"/>
            </a:lvl2pPr>
            <a:lvl3pPr marL="0" lvl="2" indent="0" algn="ctr">
              <a:lnSpc>
                <a:spcPct val="100000"/>
              </a:lnSpc>
              <a:spcBef>
                <a:spcPts val="0"/>
              </a:spcBef>
              <a:spcAft>
                <a:spcPts val="0"/>
              </a:spcAft>
              <a:buClr>
                <a:srgbClr val="000000"/>
              </a:buClr>
              <a:buSzPts val="2400"/>
              <a:buFont typeface="Helvetica Neue"/>
              <a:buNone/>
              <a:defRPr sz="2400"/>
            </a:lvl3pPr>
            <a:lvl4pPr marL="0" lvl="3" indent="0" algn="ctr">
              <a:lnSpc>
                <a:spcPct val="100000"/>
              </a:lnSpc>
              <a:spcBef>
                <a:spcPts val="0"/>
              </a:spcBef>
              <a:spcAft>
                <a:spcPts val="0"/>
              </a:spcAft>
              <a:buClr>
                <a:srgbClr val="000000"/>
              </a:buClr>
              <a:buSzPts val="2400"/>
              <a:buFont typeface="Helvetica Neue"/>
              <a:buNone/>
              <a:defRPr sz="2400"/>
            </a:lvl4pPr>
            <a:lvl5pPr marL="0" lvl="4" indent="0" algn="ctr">
              <a:lnSpc>
                <a:spcPct val="100000"/>
              </a:lnSpc>
              <a:spcBef>
                <a:spcPts val="0"/>
              </a:spcBef>
              <a:spcAft>
                <a:spcPts val="0"/>
              </a:spcAft>
              <a:buClr>
                <a:srgbClr val="000000"/>
              </a:buClr>
              <a:buSzPts val="2400"/>
              <a:buFont typeface="Helvetica Neue"/>
              <a:buNone/>
              <a:defRPr sz="2400"/>
            </a:lvl5pPr>
            <a:lvl6pPr marL="0" lvl="5" indent="0" algn="ctr">
              <a:lnSpc>
                <a:spcPct val="100000"/>
              </a:lnSpc>
              <a:spcBef>
                <a:spcPts val="0"/>
              </a:spcBef>
              <a:spcAft>
                <a:spcPts val="0"/>
              </a:spcAft>
              <a:buClr>
                <a:srgbClr val="000000"/>
              </a:buClr>
              <a:buSzPts val="2400"/>
              <a:buFont typeface="Helvetica Neue"/>
              <a:buNone/>
              <a:defRPr sz="2400"/>
            </a:lvl6pPr>
            <a:lvl7pPr marL="0" lvl="6" indent="0" algn="ctr">
              <a:lnSpc>
                <a:spcPct val="100000"/>
              </a:lnSpc>
              <a:spcBef>
                <a:spcPts val="0"/>
              </a:spcBef>
              <a:spcAft>
                <a:spcPts val="0"/>
              </a:spcAft>
              <a:buClr>
                <a:srgbClr val="000000"/>
              </a:buClr>
              <a:buSzPts val="2400"/>
              <a:buFont typeface="Helvetica Neue"/>
              <a:buNone/>
              <a:defRPr sz="2400"/>
            </a:lvl7pPr>
            <a:lvl8pPr marL="0" lvl="7" indent="0" algn="ctr">
              <a:lnSpc>
                <a:spcPct val="100000"/>
              </a:lnSpc>
              <a:spcBef>
                <a:spcPts val="0"/>
              </a:spcBef>
              <a:spcAft>
                <a:spcPts val="0"/>
              </a:spcAft>
              <a:buClr>
                <a:srgbClr val="000000"/>
              </a:buClr>
              <a:buSzPts val="2400"/>
              <a:buFont typeface="Helvetica Neue"/>
              <a:buNone/>
              <a:defRPr sz="2400"/>
            </a:lvl8pPr>
            <a:lvl9pPr marL="0" lvl="8" indent="0" algn="ctr">
              <a:lnSpc>
                <a:spcPct val="100000"/>
              </a:lnSpc>
              <a:spcBef>
                <a:spcPts val="0"/>
              </a:spcBef>
              <a:spcAft>
                <a:spcPts val="0"/>
              </a:spcAft>
              <a:buClr>
                <a:srgbClr val="000000"/>
              </a:buClr>
              <a:buSzPts val="2400"/>
              <a:buFont typeface="Helvetica Neue"/>
              <a:buNone/>
              <a:defRPr sz="2400"/>
            </a:lvl9pPr>
          </a:lstStyle>
          <a:p>
            <a:fld id="{00000000-1234-1234-1234-123412341234}" type="slidenum">
              <a:rPr lang="en-US" smtClean="0"/>
              <a:pPr/>
              <a:t>‹#›</a:t>
            </a:fld>
            <a:endParaRPr lang="en-US" b="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677341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lank 1">
  <p:cSld name="Blank 1">
    <p:bg>
      <p:bgPr>
        <a:solidFill>
          <a:srgbClr val="FFFFFF"/>
        </a:solidFill>
        <a:effectLst/>
      </p:bgPr>
    </p:bg>
    <p:spTree>
      <p:nvGrpSpPr>
        <p:cNvPr id="1" name="Shape 253"/>
        <p:cNvGrpSpPr/>
        <p:nvPr/>
      </p:nvGrpSpPr>
      <p:grpSpPr>
        <a:xfrm>
          <a:off x="0" y="0"/>
          <a:ext cx="0" cy="0"/>
          <a:chOff x="0" y="0"/>
          <a:chExt cx="0" cy="0"/>
        </a:xfrm>
      </p:grpSpPr>
      <p:sp>
        <p:nvSpPr>
          <p:cNvPr id="254" name="Google Shape;254;p72"/>
          <p:cNvSpPr txBox="1">
            <a:spLocks noGrp="1"/>
          </p:cNvSpPr>
          <p:nvPr>
            <p:ph type="sldNum" idx="12"/>
          </p:nvPr>
        </p:nvSpPr>
        <p:spPr>
          <a:xfrm>
            <a:off x="11944349" y="13030200"/>
            <a:ext cx="469600" cy="5080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a:solidFill>
                  <a:srgbClr val="000000"/>
                </a:solidFill>
                <a:latin typeface="Gill Sans"/>
                <a:ea typeface="Gill Sans"/>
                <a:cs typeface="Gill Sans"/>
                <a:sym typeface="Gill Sans"/>
              </a:defRPr>
            </a:lvl9pPr>
          </a:lstStyle>
          <a:p>
            <a:fld id="{00000000-1234-1234-1234-123412341234}" type="slidenum">
              <a:rPr lang="en" smtClean="0"/>
              <a:pPr/>
              <a:t>‹#›</a:t>
            </a:fld>
            <a:endParaRPr lang="en">
              <a:solidFill>
                <a:schemeClr val="dk2"/>
              </a:solidFill>
              <a:latin typeface="Arial"/>
              <a:ea typeface="Arial"/>
              <a:cs typeface="Arial"/>
              <a:sym typeface="Arial"/>
            </a:endParaRPr>
          </a:p>
        </p:txBody>
      </p:sp>
    </p:spTree>
    <p:extLst>
      <p:ext uri="{BB962C8B-B14F-4D97-AF65-F5344CB8AC3E}">
        <p14:creationId xmlns:p14="http://schemas.microsoft.com/office/powerpoint/2010/main" val="35939010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 Section Title - White">
  <p:cSld name="1. Section Title - White">
    <p:bg>
      <p:bgPr>
        <a:solidFill>
          <a:srgbClr val="FFFFFF"/>
        </a:solidFill>
        <a:effectLst/>
      </p:bgPr>
    </p:bg>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Font typeface="Helvetica Neue"/>
              <a:buNone/>
              <a:defRPr sz="12800">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6123097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9923863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404132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28"/>
        <p:cNvGrpSpPr/>
        <p:nvPr/>
      </p:nvGrpSpPr>
      <p:grpSpPr>
        <a:xfrm>
          <a:off x="0" y="0"/>
          <a:ext cx="0" cy="0"/>
          <a:chOff x="0" y="0"/>
          <a:chExt cx="0" cy="0"/>
        </a:xfrm>
      </p:grpSpPr>
      <p:sp>
        <p:nvSpPr>
          <p:cNvPr id="129" name="Google Shape;129;p3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Google Shape;130;p37"/>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8000">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31" name="Google Shape;131;p37"/>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3526357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12"/>
        <p:cNvGrpSpPr/>
        <p:nvPr/>
      </p:nvGrpSpPr>
      <p:grpSpPr>
        <a:xfrm>
          <a:off x="0" y="0"/>
          <a:ext cx="0" cy="0"/>
          <a:chOff x="0" y="0"/>
          <a:chExt cx="0" cy="0"/>
        </a:xfrm>
      </p:grpSpPr>
      <p:sp>
        <p:nvSpPr>
          <p:cNvPr id="113" name="Google Shape;113;p33"/>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3"/>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
        <p:nvSpPr>
          <p:cNvPr id="115" name="Google Shape;115;p33"/>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368487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2"/>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 id="2147483721" r:id="rId50"/>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actions" TargetMode="External"/><Relationship Id="rId13" Type="http://schemas.openxmlformats.org/officeDocument/2006/relationships/hyperlink" Target="https://github.com/actions/starter-workflows" TargetMode="External"/><Relationship Id="rId18" Type="http://schemas.openxmlformats.org/officeDocument/2006/relationships/hyperlink" Target="https://github.com/nektos/act" TargetMode="External"/><Relationship Id="rId3" Type="http://schemas.openxmlformats.org/officeDocument/2006/relationships/hyperlink" Target="https://docs.github.com/en/actions" TargetMode="External"/><Relationship Id="rId7" Type="http://schemas.openxmlformats.org/officeDocument/2006/relationships/hyperlink" Target="https://github.com/githubuniverseworkshops/building-blocks#workflows" TargetMode="External"/><Relationship Id="rId12" Type="http://schemas.openxmlformats.org/officeDocument/2006/relationships/hyperlink" Target="https://github.com/actions/javascript-action" TargetMode="External"/><Relationship Id="rId17" Type="http://schemas.openxmlformats.org/officeDocument/2006/relationships/hyperlink" Target="https://marketplace.visualstudio.com/items?itemName=me-dutour-mathieu.vscode-github-actions" TargetMode="External"/><Relationship Id="rId2" Type="http://schemas.openxmlformats.org/officeDocument/2006/relationships/notesSlide" Target="../notesSlides/notesSlide1.xml"/><Relationship Id="rId16" Type="http://schemas.openxmlformats.org/officeDocument/2006/relationships/hyperlink" Target="https://github.com/actions/toolkit/blob/master/docs/action-debugging.md" TargetMode="External"/><Relationship Id="rId1" Type="http://schemas.openxmlformats.org/officeDocument/2006/relationships/slideLayout" Target="../slideLayouts/slideLayout9.xml"/><Relationship Id="rId6" Type="http://schemas.openxmlformats.org/officeDocument/2006/relationships/hyperlink" Target="https://docs.github.com/en/actions/reference/encrypted-secrets#using-encrypted-secrets-in-a-workflow" TargetMode="External"/><Relationship Id="rId11" Type="http://schemas.openxmlformats.org/officeDocument/2006/relationships/hyperlink" Target="https://github.com/actions/stale" TargetMode="External"/><Relationship Id="rId5" Type="http://schemas.openxmlformats.org/officeDocument/2006/relationships/hyperlink" Target="https://docs.github.com/en/actions/reference/workflow-syntax-for-github-actions" TargetMode="External"/><Relationship Id="rId15" Type="http://schemas.openxmlformats.org/officeDocument/2006/relationships/hyperlink" Target="https://edwardthomson.com/blog/github_actions_advent_calendar.html" TargetMode="External"/><Relationship Id="rId10" Type="http://schemas.openxmlformats.org/officeDocument/2006/relationships/hyperlink" Target="https://github.com/marketplace?type=actions" TargetMode="External"/><Relationship Id="rId4" Type="http://schemas.openxmlformats.org/officeDocument/2006/relationships/hyperlink" Target="https://docs.github.com/en/actions/reference/events-that-trigger-workflows" TargetMode="External"/><Relationship Id="rId9" Type="http://schemas.openxmlformats.org/officeDocument/2006/relationships/hyperlink" Target="https://github.com/actions/toolkit/blob/master/README.md#packages" TargetMode="External"/><Relationship Id="rId14" Type="http://schemas.openxmlformats.org/officeDocument/2006/relationships/hyperlink" Target="https://docs.github.com/en/actions/getting-started-with-github-actions/starting-with-preconfigured-workflow-template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elstudio/reading-time-demo/runs/227390420" TargetMode="External"/><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260600"/>
            <a:ext cx="7627111" cy="12277558"/>
          </a:xfrm>
        </p:spPr>
        <p:txBody>
          <a:bodyPr>
            <a:normAutofit/>
          </a:bodyPr>
          <a:lstStyle/>
          <a:p>
            <a:pPr algn="l"/>
            <a:r>
              <a:rPr lang="en-DE" b="1"/>
              <a:t>Resources:</a:t>
            </a:r>
          </a:p>
          <a:p>
            <a:pPr marL="571500" indent="-571500" algn="l">
              <a:buFont typeface="Arial" panose="020B0604020202020204" pitchFamily="34" charset="0"/>
              <a:buChar char="•"/>
            </a:pPr>
            <a:r>
              <a:rPr lang="en-DE" sz="2800">
                <a:hlinkClick r:id="rId3"/>
              </a:rPr>
              <a:t>Docs: Actions</a:t>
            </a:r>
            <a:endParaRPr lang="en-DE" sz="2800"/>
          </a:p>
          <a:p>
            <a:pPr marL="571500" indent="-571500" algn="l">
              <a:buFont typeface="Arial" panose="020B0604020202020204" pitchFamily="34" charset="0"/>
              <a:buChar char="•"/>
            </a:pPr>
            <a:r>
              <a:rPr lang="en-DE" sz="2800">
                <a:hlinkClick r:id="rId4"/>
              </a:rPr>
              <a:t>Docs: Events that trigger workflows</a:t>
            </a:r>
            <a:endParaRPr lang="en-DE" sz="2800"/>
          </a:p>
          <a:p>
            <a:pPr marL="571500" indent="-571500" algn="l">
              <a:buFont typeface="Arial" panose="020B0604020202020204" pitchFamily="34" charset="0"/>
              <a:buChar char="•"/>
            </a:pPr>
            <a:r>
              <a:rPr lang="en-DE" sz="2800">
                <a:hlinkClick r:id="rId5"/>
              </a:rPr>
              <a:t>Docs: Workflow syntax for GitHub Actions</a:t>
            </a:r>
            <a:endParaRPr lang="en-DE" sz="2800"/>
          </a:p>
          <a:p>
            <a:pPr marL="571500" indent="-571500" algn="l">
              <a:buFont typeface="Arial" panose="020B0604020202020204" pitchFamily="34" charset="0"/>
              <a:buChar char="•"/>
            </a:pPr>
            <a:r>
              <a:rPr lang="en-DE" sz="2800">
                <a:hlinkClick r:id="rId6"/>
              </a:rPr>
              <a:t>Docs: Using encrypted secrets</a:t>
            </a:r>
            <a:endParaRPr lang="en-DE" sz="2800"/>
          </a:p>
          <a:p>
            <a:pPr marL="571500" indent="-571500" algn="l">
              <a:buFont typeface="Arial" panose="020B0604020202020204" pitchFamily="34" charset="0"/>
              <a:buChar char="•"/>
            </a:pPr>
            <a:r>
              <a:rPr lang="en-DE" sz="2800">
                <a:hlinkClick r:id="rId7"/>
              </a:rPr>
              <a:t>Other workshop content on building workflows</a:t>
            </a:r>
            <a:endParaRPr lang="en-DE" sz="2800"/>
          </a:p>
          <a:p>
            <a:pPr marL="571500" indent="-571500" algn="l">
              <a:buFont typeface="Arial" panose="020B0604020202020204" pitchFamily="34" charset="0"/>
              <a:buChar char="•"/>
            </a:pPr>
            <a:r>
              <a:rPr lang="en-DE" sz="2800">
                <a:hlinkClick r:id="rId8"/>
              </a:rPr>
              <a:t>GitHub Actions availa</a:t>
            </a:r>
            <a:r>
              <a:rPr lang="en-US" sz="2800">
                <a:hlinkClick r:id="rId8"/>
              </a:rPr>
              <a:t>bl</a:t>
            </a:r>
            <a:r>
              <a:rPr lang="en-DE" sz="2800">
                <a:hlinkClick r:id="rId8"/>
              </a:rPr>
              <a:t>e for use (official list)</a:t>
            </a:r>
            <a:endParaRPr lang="en-DE" sz="2800"/>
          </a:p>
          <a:p>
            <a:pPr marL="571500" indent="-571500" algn="l">
              <a:buFont typeface="Arial" panose="020B0604020202020204" pitchFamily="34" charset="0"/>
              <a:buChar char="•"/>
            </a:pPr>
            <a:r>
              <a:rPr lang="en-DE" sz="2800">
                <a:hlinkClick r:id="rId9"/>
              </a:rPr>
              <a:t>GitHub Actions toolkit</a:t>
            </a:r>
            <a:endParaRPr lang="en-DE" sz="2800"/>
          </a:p>
          <a:p>
            <a:pPr marL="571500" indent="-571500" algn="l">
              <a:buFont typeface="Arial" panose="020B0604020202020204" pitchFamily="34" charset="0"/>
              <a:buChar char="•"/>
            </a:pPr>
            <a:r>
              <a:rPr lang="en-DE" sz="2800">
                <a:hlinkClick r:id="rId10"/>
              </a:rPr>
              <a:t>GitHub Marketplace: Actions</a:t>
            </a:r>
            <a:endParaRPr lang="en-DE" sz="2800"/>
          </a:p>
          <a:p>
            <a:pPr marL="571500" indent="-571500" algn="l">
              <a:buFont typeface="Arial" panose="020B0604020202020204" pitchFamily="34" charset="0"/>
              <a:buChar char="•"/>
            </a:pPr>
            <a:r>
              <a:rPr lang="en-DE" sz="2800">
                <a:hlinkClick r:id="rId11"/>
              </a:rPr>
              <a:t>Example: Stale</a:t>
            </a:r>
            <a:endParaRPr lang="en-DE" sz="2800"/>
          </a:p>
          <a:p>
            <a:pPr marL="571500" indent="-571500" algn="l">
              <a:buFont typeface="Arial" panose="020B0604020202020204" pitchFamily="34" charset="0"/>
              <a:buChar char="•"/>
            </a:pPr>
            <a:r>
              <a:rPr lang="en-DE" sz="2800">
                <a:hlinkClick r:id="rId12"/>
              </a:rPr>
              <a:t>Example: JavaScript Action</a:t>
            </a:r>
            <a:endParaRPr lang="en-DE" sz="2800"/>
          </a:p>
          <a:p>
            <a:pPr marL="571500" indent="-571500" algn="l">
              <a:buFont typeface="Arial" panose="020B0604020202020204" pitchFamily="34" charset="0"/>
              <a:buChar char="•"/>
            </a:pPr>
            <a:r>
              <a:rPr lang="en-DE" sz="2800">
                <a:hlinkClick r:id="rId13"/>
              </a:rPr>
              <a:t>Starter workflows</a:t>
            </a:r>
            <a:endParaRPr lang="en-DE" sz="2800"/>
          </a:p>
          <a:p>
            <a:pPr marL="571500" indent="-571500" algn="l">
              <a:buFont typeface="Arial" panose="020B0604020202020204" pitchFamily="34" charset="0"/>
              <a:buChar char="•"/>
            </a:pPr>
            <a:r>
              <a:rPr lang="en-DE" sz="2800">
                <a:hlinkClick r:id="rId14"/>
              </a:rPr>
              <a:t>Docs: Starting with pre-configured workflow templates</a:t>
            </a:r>
            <a:endParaRPr lang="en-DE" sz="2800"/>
          </a:p>
          <a:p>
            <a:pPr marL="571500" indent="-571500" algn="l">
              <a:buFont typeface="Arial" panose="020B0604020202020204" pitchFamily="34" charset="0"/>
              <a:buChar char="•"/>
            </a:pPr>
            <a:r>
              <a:rPr lang="en-DE" sz="2800">
                <a:hlinkClick r:id="rId15"/>
              </a:rPr>
              <a:t>Blog: GitHub Actions Advent Calendar</a:t>
            </a:r>
            <a:endParaRPr lang="en-DE" sz="2800"/>
          </a:p>
          <a:p>
            <a:pPr marL="571500" indent="-571500" algn="l">
              <a:buFont typeface="Arial" panose="020B0604020202020204" pitchFamily="34" charset="0"/>
              <a:buChar char="•"/>
            </a:pPr>
            <a:r>
              <a:rPr lang="en-DE" sz="2800">
                <a:hlinkClick r:id="rId16"/>
              </a:rPr>
              <a:t>Action toolkit: debugging</a:t>
            </a:r>
            <a:endParaRPr lang="en-DE" sz="2800"/>
          </a:p>
          <a:p>
            <a:pPr marL="571500" indent="-571500" algn="l">
              <a:buFont typeface="Arial" panose="020B0604020202020204" pitchFamily="34" charset="0"/>
              <a:buChar char="•"/>
            </a:pPr>
            <a:r>
              <a:rPr lang="en-DE" sz="2800">
                <a:hlinkClick r:id="rId17"/>
              </a:rPr>
              <a:t>VS Code: Action extension</a:t>
            </a:r>
            <a:endParaRPr lang="en-DE" sz="2800"/>
          </a:p>
          <a:p>
            <a:pPr marL="571500" indent="-571500" algn="l">
              <a:buFont typeface="Arial" panose="020B0604020202020204" pitchFamily="34" charset="0"/>
              <a:buChar char="•"/>
            </a:pPr>
            <a:r>
              <a:rPr lang="en-DE" sz="2800">
                <a:hlinkClick r:id="rId18"/>
              </a:rPr>
              <a:t>Troubleshooting: nektos/act</a:t>
            </a:r>
            <a:endParaRPr lang="en-DE"/>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9148648" y="2248812"/>
            <a:ext cx="6811264" cy="6858000"/>
          </a:xfrm>
        </p:spPr>
        <p:txBody>
          <a:bodyPr/>
          <a:lstStyle/>
          <a:p>
            <a:pPr algn="l"/>
            <a:r>
              <a:rPr lang="en-DE" b="1" dirty="0"/>
              <a:t>Demo prep:</a:t>
            </a:r>
            <a:br>
              <a:rPr lang="en-DE" b="1" dirty="0"/>
            </a:br>
            <a:endParaRPr lang="en-US" sz="5400" b="1"/>
          </a:p>
          <a:p>
            <a:pPr marL="685800" indent="-685800" algn="l">
              <a:buFont typeface="Arial" panose="020B0604020202020204" pitchFamily="34" charset="0"/>
              <a:buChar char="•"/>
            </a:pPr>
            <a:r>
              <a:rPr lang="en-DE" sz="3600" dirty="0"/>
              <a:t>No formal demo included</a:t>
            </a:r>
            <a:endParaRPr lang="en-US" dirty="0"/>
          </a:p>
          <a:p>
            <a:pPr marL="685800" indent="-685800" algn="l">
              <a:buFont typeface="Arial" panose="020B0604020202020204" pitchFamily="34" charset="0"/>
              <a:buChar char="•"/>
            </a:pPr>
            <a:r>
              <a:rPr lang="en-DE" sz="3600" dirty="0"/>
              <a:t>(Optional) Show some examples of Actions</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619543" y="2400370"/>
            <a:ext cx="6811264" cy="7859252"/>
          </a:xfrm>
        </p:spPr>
        <p:txBody>
          <a:bodyPr/>
          <a:lstStyle/>
          <a:p>
            <a:pPr algn="l"/>
            <a:r>
              <a:rPr lang="en-DE" b="1" dirty="0"/>
              <a:t>FAQ:</a:t>
            </a:r>
          </a:p>
          <a:p>
            <a:pPr algn="l"/>
            <a:r>
              <a:rPr lang="en-DE" sz="4400" dirty="0"/>
              <a:t>FAQ slides included per smaller topic</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6304251"/>
            <a:ext cx="6811264" cy="4960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Customer stories:</a:t>
            </a:r>
          </a:p>
          <a:p>
            <a:pPr algn="l"/>
            <a:endParaRPr lang="en-DE" dirty="0"/>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8" name="TextBox 7">
            <a:extLst>
              <a:ext uri="{FF2B5EF4-FFF2-40B4-BE49-F238E27FC236}">
                <a16:creationId xmlns:a16="http://schemas.microsoft.com/office/drawing/2014/main" id="{6C593647-BD02-F348-8A76-707C7D4031FF}"/>
              </a:ext>
            </a:extLst>
          </p:cNvPr>
          <p:cNvSpPr txBox="1"/>
          <p:nvPr/>
        </p:nvSpPr>
        <p:spPr>
          <a:xfrm>
            <a:off x="5151863" y="2660232"/>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1" name="Text Placeholder 4">
            <a:extLst>
              <a:ext uri="{FF2B5EF4-FFF2-40B4-BE49-F238E27FC236}">
                <a16:creationId xmlns:a16="http://schemas.microsoft.com/office/drawing/2014/main" id="{8F0835B3-02F2-E741-8B41-0D9588A672C0}"/>
              </a:ext>
            </a:extLst>
          </p:cNvPr>
          <p:cNvSpPr txBox="1">
            <a:spLocks/>
          </p:cNvSpPr>
          <p:nvPr/>
        </p:nvSpPr>
        <p:spPr>
          <a:xfrm>
            <a:off x="16449040" y="8717045"/>
            <a:ext cx="6811264" cy="2356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b="1" dirty="0"/>
              <a:t>Expected timing:</a:t>
            </a:r>
            <a:endParaRPr lang="en-DE" dirty="0"/>
          </a:p>
        </p:txBody>
      </p:sp>
    </p:spTree>
    <p:extLst>
      <p:ext uri="{BB962C8B-B14F-4D97-AF65-F5344CB8AC3E}">
        <p14:creationId xmlns:p14="http://schemas.microsoft.com/office/powerpoint/2010/main" val="137327938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
          <p:cNvSpPr txBox="1">
            <a:spLocks noGrp="1"/>
          </p:cNvSpPr>
          <p:nvPr>
            <p:ph type="title"/>
          </p:nvPr>
        </p:nvSpPr>
        <p:spPr>
          <a:prstGeom prst="rect">
            <a:avLst/>
          </a:prstGeom>
          <a:noFill/>
          <a:ln>
            <a:noFill/>
          </a:ln>
        </p:spPr>
        <p:txBody>
          <a:bodyPr spcFirstLastPara="1" wrap="square" lIns="0" tIns="0" rIns="0" bIns="0" anchor="ctr" anchorCtr="0">
            <a:noAutofit/>
          </a:bodyPr>
          <a:lstStyle/>
          <a:p>
            <a:pPr algn="ctr"/>
            <a:r>
              <a:rPr lang="en-US">
                <a:solidFill>
                  <a:schemeClr val="bg1"/>
                </a:solidFill>
              </a:rPr>
              <a:t>GitHub Actions</a:t>
            </a:r>
          </a:p>
        </p:txBody>
      </p:sp>
      <p:sp>
        <p:nvSpPr>
          <p:cNvPr id="188" name="Google Shape;188;p4"/>
          <p:cNvSpPr txBox="1"/>
          <p:nvPr/>
        </p:nvSpPr>
        <p:spPr>
          <a:xfrm>
            <a:off x="5376822" y="5884106"/>
            <a:ext cx="4719572" cy="964368"/>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5600">
                <a:solidFill>
                  <a:schemeClr val="bg1"/>
                </a:solidFill>
                <a:latin typeface="Helvetica Neue"/>
                <a:ea typeface="Helvetica Neue"/>
                <a:cs typeface="Helvetica Neue"/>
                <a:sym typeface="Helvetica Neue"/>
              </a:rPr>
              <a:t>Trigger</a:t>
            </a:r>
            <a:endParaRPr lang="en-US" sz="5600">
              <a:solidFill>
                <a:schemeClr val="bg1"/>
              </a:solidFill>
              <a:latin typeface="Helvetica Neue"/>
            </a:endParaRPr>
          </a:p>
        </p:txBody>
      </p:sp>
      <p:sp>
        <p:nvSpPr>
          <p:cNvPr id="189" name="Google Shape;189;p4"/>
          <p:cNvSpPr txBox="1"/>
          <p:nvPr/>
        </p:nvSpPr>
        <p:spPr>
          <a:xfrm>
            <a:off x="14696699" y="5878689"/>
            <a:ext cx="3139815" cy="964368"/>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5600">
                <a:solidFill>
                  <a:schemeClr val="bg1"/>
                </a:solidFill>
                <a:latin typeface="Helvetica Neue"/>
                <a:ea typeface="Helvetica Neue"/>
                <a:cs typeface="Helvetica Neue"/>
                <a:sym typeface="Helvetica Neue"/>
              </a:rPr>
              <a:t>Use</a:t>
            </a:r>
            <a:endParaRPr lang="en-US" sz="5600">
              <a:solidFill>
                <a:schemeClr val="bg1"/>
              </a:solidFill>
              <a:latin typeface="Helvetica Neue"/>
            </a:endParaRPr>
          </a:p>
        </p:txBody>
      </p:sp>
      <p:cxnSp>
        <p:nvCxnSpPr>
          <p:cNvPr id="190" name="Google Shape;190;p4"/>
          <p:cNvCxnSpPr/>
          <p:nvPr/>
        </p:nvCxnSpPr>
        <p:spPr>
          <a:xfrm>
            <a:off x="6330094" y="6858387"/>
            <a:ext cx="2579108" cy="3"/>
          </a:xfrm>
          <a:prstGeom prst="straightConnector1">
            <a:avLst/>
          </a:prstGeom>
          <a:noFill/>
          <a:ln w="25400" cap="flat" cmpd="sng">
            <a:solidFill>
              <a:srgbClr val="FFFFFF"/>
            </a:solidFill>
            <a:prstDash val="solid"/>
            <a:miter lim="400000"/>
            <a:headEnd type="none" w="sm" len="sm"/>
            <a:tailEnd type="triangle" w="med" len="med"/>
          </a:ln>
        </p:spPr>
      </p:cxnSp>
      <p:grpSp>
        <p:nvGrpSpPr>
          <p:cNvPr id="2" name="Group 1">
            <a:extLst>
              <a:ext uri="{FF2B5EF4-FFF2-40B4-BE49-F238E27FC236}">
                <a16:creationId xmlns:a16="http://schemas.microsoft.com/office/drawing/2014/main" id="{9481ADBE-DA1E-43B5-94FD-8A4D8D6E5BBF}"/>
              </a:ext>
            </a:extLst>
          </p:cNvPr>
          <p:cNvGrpSpPr/>
          <p:nvPr/>
        </p:nvGrpSpPr>
        <p:grpSpPr>
          <a:xfrm>
            <a:off x="707261" y="5687078"/>
            <a:ext cx="22767474" cy="2294251"/>
            <a:chOff x="707261" y="5687078"/>
            <a:chExt cx="22767474" cy="2294251"/>
          </a:xfrm>
        </p:grpSpPr>
        <p:sp>
          <p:nvSpPr>
            <p:cNvPr id="184" name="Google Shape;184;p4"/>
            <p:cNvSpPr/>
            <p:nvPr/>
          </p:nvSpPr>
          <p:spPr>
            <a:xfrm>
              <a:off x="707261" y="5775382"/>
              <a:ext cx="5395121" cy="2196433"/>
            </a:xfrm>
            <a:prstGeom prst="roundRect">
              <a:avLst>
                <a:gd name="adj" fmla="val 22650"/>
              </a:avLst>
            </a:prstGeom>
            <a:solidFill>
              <a:srgbClr val="0366D6"/>
            </a:solidFill>
            <a:ln w="25400" cap="flat" cmpd="sng">
              <a:solidFill>
                <a:srgbClr val="FFFFFF"/>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5600">
                  <a:solidFill>
                    <a:srgbClr val="FFFFFF"/>
                  </a:solidFill>
                  <a:latin typeface="Helvetica Neue"/>
                  <a:ea typeface="Helvetica Neue"/>
                  <a:cs typeface="Helvetica Neue"/>
                  <a:sym typeface="Helvetica Neue"/>
                </a:rPr>
                <a:t>Events</a:t>
              </a:r>
              <a:endParaRPr lang="en-US" sz="5600">
                <a:latin typeface="Helvetica Neue"/>
              </a:endParaRPr>
            </a:p>
          </p:txBody>
        </p:sp>
        <p:sp>
          <p:nvSpPr>
            <p:cNvPr id="185" name="Google Shape;185;p4"/>
            <p:cNvSpPr/>
            <p:nvPr/>
          </p:nvSpPr>
          <p:spPr>
            <a:xfrm>
              <a:off x="9389805" y="5775927"/>
              <a:ext cx="5390872" cy="2205402"/>
            </a:xfrm>
            <a:prstGeom prst="roundRect">
              <a:avLst>
                <a:gd name="adj" fmla="val 22650"/>
              </a:avLst>
            </a:prstGeom>
            <a:solidFill>
              <a:srgbClr val="0366D6"/>
            </a:solidFill>
            <a:ln w="25400" cap="flat" cmpd="sng">
              <a:solidFill>
                <a:srgbClr val="FFFFFF"/>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5600">
                  <a:solidFill>
                    <a:srgbClr val="FFFFFF"/>
                  </a:solidFill>
                  <a:latin typeface="Helvetica Neue"/>
                  <a:ea typeface="Helvetica Neue"/>
                  <a:cs typeface="Helvetica Neue"/>
                  <a:sym typeface="Helvetica Neue"/>
                </a:rPr>
                <a:t>Workflows</a:t>
              </a:r>
              <a:endParaRPr lang="en-US" sz="5600">
                <a:latin typeface="Helvetica Neue"/>
              </a:endParaRPr>
            </a:p>
          </p:txBody>
        </p:sp>
        <p:sp>
          <p:nvSpPr>
            <p:cNvPr id="186" name="Google Shape;186;p4"/>
            <p:cNvSpPr/>
            <p:nvPr/>
          </p:nvSpPr>
          <p:spPr>
            <a:xfrm>
              <a:off x="18079613" y="5687078"/>
              <a:ext cx="5395122" cy="2202410"/>
            </a:xfrm>
            <a:prstGeom prst="roundRect">
              <a:avLst>
                <a:gd name="adj" fmla="val 22650"/>
              </a:avLst>
            </a:prstGeom>
            <a:solidFill>
              <a:srgbClr val="0366D6"/>
            </a:solidFill>
            <a:ln w="25400" cap="flat" cmpd="sng">
              <a:solidFill>
                <a:srgbClr val="FFFFFF"/>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5600">
                  <a:solidFill>
                    <a:srgbClr val="FFFFFF"/>
                  </a:solidFill>
                  <a:latin typeface="Helvetica Neue"/>
                  <a:ea typeface="Helvetica Neue"/>
                  <a:cs typeface="Helvetica Neue"/>
                  <a:sym typeface="Helvetica Neue"/>
                </a:rPr>
                <a:t>Actions</a:t>
              </a:r>
              <a:endParaRPr lang="en-US" sz="5600">
                <a:latin typeface="Helvetica Neue"/>
              </a:endParaRPr>
            </a:p>
          </p:txBody>
        </p:sp>
        <p:sp>
          <p:nvSpPr>
            <p:cNvPr id="9" name="Right Arrow 8">
              <a:extLst>
                <a:ext uri="{FF2B5EF4-FFF2-40B4-BE49-F238E27FC236}">
                  <a16:creationId xmlns:a16="http://schemas.microsoft.com/office/drawing/2014/main" id="{9839748A-E4BE-9E46-B11A-9014CD406670}"/>
                </a:ext>
              </a:extLst>
            </p:cNvPr>
            <p:cNvSpPr/>
            <p:nvPr/>
          </p:nvSpPr>
          <p:spPr>
            <a:xfrm>
              <a:off x="6086376" y="6861235"/>
              <a:ext cx="3296284" cy="246213"/>
            </a:xfrm>
            <a:prstGeom prst="right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ight Arrow 8">
              <a:extLst>
                <a:ext uri="{FF2B5EF4-FFF2-40B4-BE49-F238E27FC236}">
                  <a16:creationId xmlns:a16="http://schemas.microsoft.com/office/drawing/2014/main" id="{A2C13E69-FA2B-45F1-860B-99D2D7846121}"/>
                </a:ext>
              </a:extLst>
            </p:cNvPr>
            <p:cNvSpPr/>
            <p:nvPr/>
          </p:nvSpPr>
          <p:spPr>
            <a:xfrm>
              <a:off x="14778801" y="6726874"/>
              <a:ext cx="3296284" cy="246213"/>
            </a:xfrm>
            <a:prstGeom prst="right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24558175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
          <p:cNvSpPr txBox="1">
            <a:spLocks noGrp="1"/>
          </p:cNvSpPr>
          <p:nvPr>
            <p:ph type="title" idx="4294967295"/>
          </p:nvPr>
        </p:nvSpPr>
        <p:spPr>
          <a:xfrm>
            <a:off x="-12722" y="762000"/>
            <a:ext cx="11534588" cy="2002118"/>
          </a:xfrm>
          <a:prstGeom prst="rect">
            <a:avLst/>
          </a:prstGeom>
          <a:noFill/>
          <a:ln>
            <a:noFill/>
          </a:ln>
        </p:spPr>
        <p:txBody>
          <a:bodyPr spcFirstLastPara="1" wrap="square" lIns="0" tIns="0" rIns="0" bIns="0" anchor="ctr" anchorCtr="0">
            <a:noAutofit/>
          </a:bodyPr>
          <a:lstStyle/>
          <a:p>
            <a:pPr algn="ctr"/>
            <a:r>
              <a:rPr lang="en-US">
                <a:solidFill>
                  <a:schemeClr val="bg1"/>
                </a:solidFill>
              </a:rPr>
              <a:t>Events</a:t>
            </a:r>
            <a:endParaRPr>
              <a:solidFill>
                <a:schemeClr val="bg1"/>
              </a:solidFill>
            </a:endParaRPr>
          </a:p>
        </p:txBody>
      </p:sp>
      <p:pic>
        <p:nvPicPr>
          <p:cNvPr id="206" name="Google Shape;206;p5" descr="carbon (29).png"/>
          <p:cNvPicPr preferRelativeResize="0"/>
          <p:nvPr/>
        </p:nvPicPr>
        <p:blipFill rotWithShape="1">
          <a:blip r:embed="rId3">
            <a:alphaModFix/>
          </a:blip>
          <a:srcRect/>
          <a:stretch/>
        </p:blipFill>
        <p:spPr>
          <a:xfrm>
            <a:off x="12422706" y="700856"/>
            <a:ext cx="11245775" cy="9815436"/>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0BCDC295-9FB7-436C-921D-88E461F464A4}"/>
              </a:ext>
            </a:extLst>
          </p:cNvPr>
          <p:cNvSpPr/>
          <p:nvPr/>
        </p:nvSpPr>
        <p:spPr>
          <a:xfrm>
            <a:off x="13400904" y="2591229"/>
            <a:ext cx="4703056" cy="168792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grpSp>
        <p:nvGrpSpPr>
          <p:cNvPr id="21" name="Google Shape;213;p6">
            <a:extLst>
              <a:ext uri="{FF2B5EF4-FFF2-40B4-BE49-F238E27FC236}">
                <a16:creationId xmlns:a16="http://schemas.microsoft.com/office/drawing/2014/main" id="{91C00805-3BB3-BC4E-826B-A39F07149F06}"/>
              </a:ext>
            </a:extLst>
          </p:cNvPr>
          <p:cNvGrpSpPr/>
          <p:nvPr/>
        </p:nvGrpSpPr>
        <p:grpSpPr>
          <a:xfrm>
            <a:off x="13069639" y="11924572"/>
            <a:ext cx="10368995" cy="841046"/>
            <a:chOff x="13069637" y="11541102"/>
            <a:chExt cx="10368995" cy="841045"/>
          </a:xfrm>
        </p:grpSpPr>
        <p:sp>
          <p:nvSpPr>
            <p:cNvPr id="22" name="Google Shape;214;p6">
              <a:extLst>
                <a:ext uri="{FF2B5EF4-FFF2-40B4-BE49-F238E27FC236}">
                  <a16:creationId xmlns:a16="http://schemas.microsoft.com/office/drawing/2014/main" id="{61CF5377-E184-E14D-A05D-88F85B2EDA72}"/>
                </a:ext>
              </a:extLst>
            </p:cNvPr>
            <p:cNvSpPr/>
            <p:nvPr/>
          </p:nvSpPr>
          <p:spPr>
            <a:xfrm>
              <a:off x="13069637" y="11541102"/>
              <a:ext cx="2012394"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Events</a:t>
              </a:r>
              <a:endParaRPr sz="9600">
                <a:solidFill>
                  <a:schemeClr val="tx2"/>
                </a:solidFill>
              </a:endParaRPr>
            </a:p>
          </p:txBody>
        </p:sp>
        <p:sp>
          <p:nvSpPr>
            <p:cNvPr id="23" name="Google Shape;215;p6">
              <a:extLst>
                <a:ext uri="{FF2B5EF4-FFF2-40B4-BE49-F238E27FC236}">
                  <a16:creationId xmlns:a16="http://schemas.microsoft.com/office/drawing/2014/main" id="{1ECAB512-C384-F64B-BD90-DB77A7447690}"/>
                </a:ext>
              </a:extLst>
            </p:cNvPr>
            <p:cNvSpPr/>
            <p:nvPr/>
          </p:nvSpPr>
          <p:spPr>
            <a:xfrm>
              <a:off x="16992680" y="11541102"/>
              <a:ext cx="2522908"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Workflows</a:t>
              </a:r>
              <a:endParaRPr sz="9600">
                <a:solidFill>
                  <a:schemeClr val="tx2"/>
                </a:solidFill>
              </a:endParaRPr>
            </a:p>
          </p:txBody>
        </p:sp>
        <p:sp>
          <p:nvSpPr>
            <p:cNvPr id="24" name="Google Shape;216;p6">
              <a:extLst>
                <a:ext uri="{FF2B5EF4-FFF2-40B4-BE49-F238E27FC236}">
                  <a16:creationId xmlns:a16="http://schemas.microsoft.com/office/drawing/2014/main" id="{B9D1268A-DD5E-A741-857E-65541B6BB6FB}"/>
                </a:ext>
              </a:extLst>
            </p:cNvPr>
            <p:cNvSpPr/>
            <p:nvPr/>
          </p:nvSpPr>
          <p:spPr>
            <a:xfrm>
              <a:off x="21426238" y="11541102"/>
              <a:ext cx="2012394" cy="841045"/>
            </a:xfrm>
            <a:prstGeom prst="roundRect">
              <a:avLst>
                <a:gd name="adj" fmla="val 22650"/>
              </a:avLst>
            </a:prstGeom>
            <a:solidFill>
              <a:srgbClr val="0366D6"/>
            </a:solidFill>
            <a:ln w="25400" cap="flat" cmpd="sng">
              <a:solidFill>
                <a:schemeClr val="bg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Actions</a:t>
              </a:r>
              <a:endParaRPr sz="9600">
                <a:solidFill>
                  <a:schemeClr val="tx2"/>
                </a:solidFill>
              </a:endParaRPr>
            </a:p>
          </p:txBody>
        </p:sp>
        <p:cxnSp>
          <p:nvCxnSpPr>
            <p:cNvPr id="25" name="Google Shape;217;p6">
              <a:extLst>
                <a:ext uri="{FF2B5EF4-FFF2-40B4-BE49-F238E27FC236}">
                  <a16:creationId xmlns:a16="http://schemas.microsoft.com/office/drawing/2014/main" id="{0F08EF81-F3F5-0D47-ABEA-0AF6C1F6F5F0}"/>
                </a:ext>
              </a:extLst>
            </p:cNvPr>
            <p:cNvCxnSpPr/>
            <p:nvPr/>
          </p:nvCxnSpPr>
          <p:spPr>
            <a:xfrm>
              <a:off x="19581356" y="11961623"/>
              <a:ext cx="1846845" cy="1"/>
            </a:xfrm>
            <a:prstGeom prst="straightConnector1">
              <a:avLst/>
            </a:prstGeom>
            <a:noFill/>
            <a:ln w="25400" cap="flat" cmpd="sng">
              <a:solidFill>
                <a:schemeClr val="bg1"/>
              </a:solidFill>
              <a:prstDash val="solid"/>
              <a:miter lim="400000"/>
              <a:headEnd type="none" w="sm" len="sm"/>
              <a:tailEnd type="triangle" w="med" len="med"/>
            </a:ln>
          </p:spPr>
        </p:cxnSp>
        <p:sp>
          <p:nvSpPr>
            <p:cNvPr id="26" name="Google Shape;218;p6">
              <a:extLst>
                <a:ext uri="{FF2B5EF4-FFF2-40B4-BE49-F238E27FC236}">
                  <a16:creationId xmlns:a16="http://schemas.microsoft.com/office/drawing/2014/main" id="{28322425-B0C7-4240-8142-8A993A2D8DBA}"/>
                </a:ext>
              </a:extLst>
            </p:cNvPr>
            <p:cNvSpPr txBox="1"/>
            <p:nvPr/>
          </p:nvSpPr>
          <p:spPr>
            <a:xfrm>
              <a:off x="15503064" y="11553746"/>
              <a:ext cx="1068587"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Trigger</a:t>
              </a:r>
              <a:endParaRPr sz="8800">
                <a:solidFill>
                  <a:schemeClr val="bg1"/>
                </a:solidFill>
              </a:endParaRPr>
            </a:p>
          </p:txBody>
        </p:sp>
        <p:sp>
          <p:nvSpPr>
            <p:cNvPr id="27" name="Google Shape;219;p6">
              <a:extLst>
                <a:ext uri="{FF2B5EF4-FFF2-40B4-BE49-F238E27FC236}">
                  <a16:creationId xmlns:a16="http://schemas.microsoft.com/office/drawing/2014/main" id="{B6CC8CE2-FA32-7C4F-8854-09F33A3804E8}"/>
                </a:ext>
              </a:extLst>
            </p:cNvPr>
            <p:cNvSpPr txBox="1"/>
            <p:nvPr/>
          </p:nvSpPr>
          <p:spPr>
            <a:xfrm>
              <a:off x="20170235" y="11553745"/>
              <a:ext cx="656333"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Use</a:t>
              </a:r>
              <a:endParaRPr sz="8800">
                <a:solidFill>
                  <a:schemeClr val="bg1"/>
                </a:solidFill>
              </a:endParaRPr>
            </a:p>
          </p:txBody>
        </p:sp>
        <p:cxnSp>
          <p:nvCxnSpPr>
            <p:cNvPr id="28" name="Google Shape;220;p6">
              <a:extLst>
                <a:ext uri="{FF2B5EF4-FFF2-40B4-BE49-F238E27FC236}">
                  <a16:creationId xmlns:a16="http://schemas.microsoft.com/office/drawing/2014/main" id="{781138E0-148B-B74E-ADB3-AD88B03E2CA2}"/>
                </a:ext>
              </a:extLst>
            </p:cNvPr>
            <p:cNvCxnSpPr/>
            <p:nvPr/>
          </p:nvCxnSpPr>
          <p:spPr>
            <a:xfrm>
              <a:off x="15113931" y="11961624"/>
              <a:ext cx="1846844" cy="1"/>
            </a:xfrm>
            <a:prstGeom prst="straightConnector1">
              <a:avLst/>
            </a:prstGeom>
            <a:noFill/>
            <a:ln w="25400" cap="flat" cmpd="sng">
              <a:solidFill>
                <a:schemeClr val="bg1"/>
              </a:solidFill>
              <a:prstDash val="solid"/>
              <a:miter lim="400000"/>
              <a:headEnd type="none" w="sm" len="sm"/>
              <a:tailEnd type="triangle" w="med" len="med"/>
            </a:ln>
          </p:spPr>
        </p:cxnSp>
      </p:grpSp>
      <p:sp>
        <p:nvSpPr>
          <p:cNvPr id="2" name="Arrow: Right 1">
            <a:extLst>
              <a:ext uri="{FF2B5EF4-FFF2-40B4-BE49-F238E27FC236}">
                <a16:creationId xmlns:a16="http://schemas.microsoft.com/office/drawing/2014/main" id="{1B1DCE4D-BBBE-4B47-8587-C66F00F76C67}"/>
              </a:ext>
            </a:extLst>
          </p:cNvPr>
          <p:cNvSpPr/>
          <p:nvPr/>
        </p:nvSpPr>
        <p:spPr>
          <a:xfrm rot="-2700000">
            <a:off x="9345304" y="5268604"/>
            <a:ext cx="3563230" cy="798397"/>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6A75FEFE-0C10-4F15-B095-F2F0F8254A48}"/>
              </a:ext>
            </a:extLst>
          </p:cNvPr>
          <p:cNvSpPr txBox="1"/>
          <p:nvPr/>
        </p:nvSpPr>
        <p:spPr>
          <a:xfrm>
            <a:off x="559611" y="2948420"/>
            <a:ext cx="9989670" cy="91512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685800" indent="-685800">
              <a:lnSpc>
                <a:spcPct val="150000"/>
              </a:lnSpc>
              <a:buFont typeface="Arial"/>
              <a:buChar char="•"/>
            </a:pPr>
            <a:r>
              <a:rPr lang="en-US" sz="5600" b="0" dirty="0">
                <a:solidFill>
                  <a:schemeClr val="bg1"/>
                </a:solidFill>
                <a:latin typeface="Helvetica Neue"/>
              </a:rPr>
              <a:t>GitHub triggered events: </a:t>
            </a:r>
            <a:r>
              <a:rPr lang="en-US" sz="5600" b="0" dirty="0">
                <a:solidFill>
                  <a:schemeClr val="bg1"/>
                </a:solidFill>
                <a:latin typeface="Consolas"/>
              </a:rPr>
              <a:t>push</a:t>
            </a:r>
            <a:r>
              <a:rPr lang="en-US" sz="5600" b="0" dirty="0">
                <a:solidFill>
                  <a:schemeClr val="bg1"/>
                </a:solidFill>
                <a:latin typeface="Helvetica Neue"/>
              </a:rPr>
              <a:t>, </a:t>
            </a:r>
            <a:r>
              <a:rPr lang="en-US" sz="5600" b="0" dirty="0" err="1">
                <a:solidFill>
                  <a:schemeClr val="bg1"/>
                </a:solidFill>
                <a:latin typeface="Consolas"/>
              </a:rPr>
              <a:t>pull_request</a:t>
            </a:r>
            <a:r>
              <a:rPr lang="en-US" sz="5600" b="0" dirty="0">
                <a:solidFill>
                  <a:schemeClr val="bg1"/>
                </a:solidFill>
                <a:latin typeface="Helvetica Neue"/>
              </a:rPr>
              <a:t>, </a:t>
            </a:r>
            <a:r>
              <a:rPr lang="en-US" sz="5600" b="0" dirty="0">
                <a:solidFill>
                  <a:schemeClr val="bg1"/>
                </a:solidFill>
                <a:latin typeface="Consolas"/>
              </a:rPr>
              <a:t>public</a:t>
            </a:r>
            <a:endParaRPr lang="en-US" dirty="0">
              <a:solidFill>
                <a:schemeClr val="bg1"/>
              </a:solidFill>
              <a:latin typeface="Consolas"/>
            </a:endParaRPr>
          </a:p>
          <a:p>
            <a:pPr marL="685800" indent="-685800">
              <a:lnSpc>
                <a:spcPct val="150000"/>
              </a:lnSpc>
              <a:buFont typeface="Arial"/>
              <a:buChar char="•"/>
            </a:pPr>
            <a:r>
              <a:rPr lang="en-US" sz="5600" b="0" dirty="0">
                <a:solidFill>
                  <a:schemeClr val="bg1"/>
                </a:solidFill>
                <a:latin typeface="Helvetica Neue"/>
              </a:rPr>
              <a:t>Scheduled events: </a:t>
            </a:r>
            <a:r>
              <a:rPr lang="en-US" sz="5600" b="0" dirty="0">
                <a:solidFill>
                  <a:srgbClr val="7030A0"/>
                </a:solidFill>
                <a:latin typeface="Consolas"/>
              </a:rPr>
              <a:t>schedule</a:t>
            </a:r>
          </a:p>
          <a:p>
            <a:pPr marL="685800" indent="-685800">
              <a:lnSpc>
                <a:spcPct val="150000"/>
              </a:lnSpc>
              <a:buFont typeface="Arial"/>
              <a:buChar char="•"/>
            </a:pPr>
            <a:r>
              <a:rPr lang="en-US" sz="5600" b="0" dirty="0">
                <a:solidFill>
                  <a:schemeClr val="bg1"/>
                </a:solidFill>
                <a:latin typeface="Helvetica Neue"/>
              </a:rPr>
              <a:t>Manually triggered: </a:t>
            </a:r>
            <a:r>
              <a:rPr lang="en-US" sz="5600" b="0" dirty="0" err="1">
                <a:solidFill>
                  <a:schemeClr val="bg1"/>
                </a:solidFill>
                <a:latin typeface="Helvetica Neue"/>
              </a:rPr>
              <a:t>workflow</a:t>
            </a:r>
            <a:r>
              <a:rPr lang="en-US" sz="5600" b="0" dirty="0" err="1">
                <a:solidFill>
                  <a:schemeClr val="bg1"/>
                </a:solidFill>
                <a:latin typeface="Consolas"/>
              </a:rPr>
              <a:t>_dispatch</a:t>
            </a:r>
            <a:r>
              <a:rPr lang="en-US" sz="5600" b="0" dirty="0">
                <a:solidFill>
                  <a:schemeClr val="bg1"/>
                </a:solidFill>
                <a:latin typeface="Helvetica Neue"/>
              </a:rPr>
              <a:t> (external systems)</a:t>
            </a:r>
          </a:p>
        </p:txBody>
      </p:sp>
    </p:spTree>
    <p:extLst>
      <p:ext uri="{BB962C8B-B14F-4D97-AF65-F5344CB8AC3E}">
        <p14:creationId xmlns:p14="http://schemas.microsoft.com/office/powerpoint/2010/main" val="27688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txBox="1">
            <a:spLocks noGrp="1"/>
          </p:cNvSpPr>
          <p:nvPr>
            <p:ph type="title" idx="4294967295"/>
          </p:nvPr>
        </p:nvSpPr>
        <p:spPr>
          <a:xfrm>
            <a:off x="15620" y="762000"/>
            <a:ext cx="12162117" cy="2032000"/>
          </a:xfrm>
          <a:prstGeom prst="rect">
            <a:avLst/>
          </a:prstGeom>
          <a:noFill/>
          <a:ln>
            <a:noFill/>
          </a:ln>
        </p:spPr>
        <p:txBody>
          <a:bodyPr spcFirstLastPara="1" wrap="square" lIns="0" tIns="0" rIns="0" bIns="0" anchor="ctr" anchorCtr="0">
            <a:noAutofit/>
          </a:bodyPr>
          <a:lstStyle/>
          <a:p>
            <a:pPr algn="ctr"/>
            <a:r>
              <a:rPr lang="en-US">
                <a:solidFill>
                  <a:schemeClr val="bg1"/>
                </a:solidFill>
              </a:rPr>
              <a:t>Workflows</a:t>
            </a:r>
          </a:p>
        </p:txBody>
      </p:sp>
      <p:pic>
        <p:nvPicPr>
          <p:cNvPr id="221" name="Google Shape;221;p6" descr="carbon (30).png"/>
          <p:cNvPicPr preferRelativeResize="0"/>
          <p:nvPr/>
        </p:nvPicPr>
        <p:blipFill rotWithShape="1">
          <a:blip r:embed="rId3">
            <a:alphaModFix/>
          </a:blip>
          <a:srcRect/>
          <a:stretch/>
        </p:blipFill>
        <p:spPr>
          <a:xfrm>
            <a:off x="12483229" y="396043"/>
            <a:ext cx="11237797" cy="11001863"/>
          </a:xfrm>
          <a:prstGeom prst="rect">
            <a:avLst/>
          </a:prstGeom>
          <a:ln>
            <a:noFill/>
          </a:ln>
          <a:effectLst>
            <a:outerShdw blurRad="292100" dist="139700" dir="2700000" algn="tl" rotWithShape="0">
              <a:srgbClr val="333333">
                <a:alpha val="65000"/>
              </a:srgbClr>
            </a:outerShdw>
          </a:effectLst>
        </p:spPr>
      </p:pic>
      <p:grpSp>
        <p:nvGrpSpPr>
          <p:cNvPr id="23" name="Google Shape;213;p6">
            <a:extLst>
              <a:ext uri="{FF2B5EF4-FFF2-40B4-BE49-F238E27FC236}">
                <a16:creationId xmlns:a16="http://schemas.microsoft.com/office/drawing/2014/main" id="{B05EE997-DE61-2B41-83A0-413EF2184950}"/>
              </a:ext>
            </a:extLst>
          </p:cNvPr>
          <p:cNvGrpSpPr/>
          <p:nvPr/>
        </p:nvGrpSpPr>
        <p:grpSpPr>
          <a:xfrm>
            <a:off x="13069639" y="11924572"/>
            <a:ext cx="10368995" cy="841046"/>
            <a:chOff x="13069637" y="11541102"/>
            <a:chExt cx="10368995" cy="841045"/>
          </a:xfrm>
        </p:grpSpPr>
        <p:sp>
          <p:nvSpPr>
            <p:cNvPr id="24" name="Google Shape;214;p6">
              <a:extLst>
                <a:ext uri="{FF2B5EF4-FFF2-40B4-BE49-F238E27FC236}">
                  <a16:creationId xmlns:a16="http://schemas.microsoft.com/office/drawing/2014/main" id="{5F482A51-1A1F-894D-98E0-E8E10FFED2B4}"/>
                </a:ext>
              </a:extLst>
            </p:cNvPr>
            <p:cNvSpPr/>
            <p:nvPr/>
          </p:nvSpPr>
          <p:spPr>
            <a:xfrm>
              <a:off x="13069637" y="11541102"/>
              <a:ext cx="2012394"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Events</a:t>
              </a:r>
              <a:endParaRPr sz="9600">
                <a:solidFill>
                  <a:schemeClr val="tx2"/>
                </a:solidFill>
              </a:endParaRPr>
            </a:p>
          </p:txBody>
        </p:sp>
        <p:sp>
          <p:nvSpPr>
            <p:cNvPr id="25" name="Google Shape;215;p6">
              <a:extLst>
                <a:ext uri="{FF2B5EF4-FFF2-40B4-BE49-F238E27FC236}">
                  <a16:creationId xmlns:a16="http://schemas.microsoft.com/office/drawing/2014/main" id="{2E8CF49A-1EF6-864C-8BB5-704D4CE56B77}"/>
                </a:ext>
              </a:extLst>
            </p:cNvPr>
            <p:cNvSpPr/>
            <p:nvPr/>
          </p:nvSpPr>
          <p:spPr>
            <a:xfrm>
              <a:off x="16992680" y="11541102"/>
              <a:ext cx="2522908"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Workflows</a:t>
              </a:r>
              <a:endParaRPr sz="9600">
                <a:solidFill>
                  <a:schemeClr val="tx2"/>
                </a:solidFill>
              </a:endParaRPr>
            </a:p>
          </p:txBody>
        </p:sp>
        <p:sp>
          <p:nvSpPr>
            <p:cNvPr id="26" name="Google Shape;216;p6">
              <a:extLst>
                <a:ext uri="{FF2B5EF4-FFF2-40B4-BE49-F238E27FC236}">
                  <a16:creationId xmlns:a16="http://schemas.microsoft.com/office/drawing/2014/main" id="{869BD6D5-4080-BE46-934C-6F6616ED4E0F}"/>
                </a:ext>
              </a:extLst>
            </p:cNvPr>
            <p:cNvSpPr/>
            <p:nvPr/>
          </p:nvSpPr>
          <p:spPr>
            <a:xfrm>
              <a:off x="21426238" y="11541102"/>
              <a:ext cx="2012394" cy="841045"/>
            </a:xfrm>
            <a:prstGeom prst="roundRect">
              <a:avLst>
                <a:gd name="adj" fmla="val 22650"/>
              </a:avLst>
            </a:prstGeom>
            <a:solidFill>
              <a:srgbClr val="0366D6"/>
            </a:solidFill>
            <a:ln w="25400" cap="flat" cmpd="sng">
              <a:solidFill>
                <a:schemeClr val="bg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Actions</a:t>
              </a:r>
              <a:endParaRPr sz="9600">
                <a:solidFill>
                  <a:schemeClr val="tx2"/>
                </a:solidFill>
              </a:endParaRPr>
            </a:p>
          </p:txBody>
        </p:sp>
        <p:cxnSp>
          <p:nvCxnSpPr>
            <p:cNvPr id="27" name="Google Shape;217;p6">
              <a:extLst>
                <a:ext uri="{FF2B5EF4-FFF2-40B4-BE49-F238E27FC236}">
                  <a16:creationId xmlns:a16="http://schemas.microsoft.com/office/drawing/2014/main" id="{4D78175E-7B72-E145-96C4-A6BF02D09839}"/>
                </a:ext>
              </a:extLst>
            </p:cNvPr>
            <p:cNvCxnSpPr/>
            <p:nvPr/>
          </p:nvCxnSpPr>
          <p:spPr>
            <a:xfrm>
              <a:off x="19581356" y="11961623"/>
              <a:ext cx="1846845" cy="1"/>
            </a:xfrm>
            <a:prstGeom prst="straightConnector1">
              <a:avLst/>
            </a:prstGeom>
            <a:noFill/>
            <a:ln w="25400" cap="flat" cmpd="sng">
              <a:solidFill>
                <a:schemeClr val="bg1"/>
              </a:solidFill>
              <a:prstDash val="solid"/>
              <a:miter lim="400000"/>
              <a:headEnd type="none" w="sm" len="sm"/>
              <a:tailEnd type="triangle" w="med" len="med"/>
            </a:ln>
          </p:spPr>
        </p:cxnSp>
        <p:sp>
          <p:nvSpPr>
            <p:cNvPr id="28" name="Google Shape;218;p6">
              <a:extLst>
                <a:ext uri="{FF2B5EF4-FFF2-40B4-BE49-F238E27FC236}">
                  <a16:creationId xmlns:a16="http://schemas.microsoft.com/office/drawing/2014/main" id="{0298EDEE-8D3E-744A-92EF-3489074B40C1}"/>
                </a:ext>
              </a:extLst>
            </p:cNvPr>
            <p:cNvSpPr txBox="1"/>
            <p:nvPr/>
          </p:nvSpPr>
          <p:spPr>
            <a:xfrm>
              <a:off x="15503064" y="11553746"/>
              <a:ext cx="1068587"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Trigger</a:t>
              </a:r>
              <a:endParaRPr sz="8800">
                <a:solidFill>
                  <a:schemeClr val="bg1"/>
                </a:solidFill>
              </a:endParaRPr>
            </a:p>
          </p:txBody>
        </p:sp>
        <p:sp>
          <p:nvSpPr>
            <p:cNvPr id="29" name="Google Shape;219;p6">
              <a:extLst>
                <a:ext uri="{FF2B5EF4-FFF2-40B4-BE49-F238E27FC236}">
                  <a16:creationId xmlns:a16="http://schemas.microsoft.com/office/drawing/2014/main" id="{0862C9E6-2149-C84E-A526-E71AF2D778E6}"/>
                </a:ext>
              </a:extLst>
            </p:cNvPr>
            <p:cNvSpPr txBox="1"/>
            <p:nvPr/>
          </p:nvSpPr>
          <p:spPr>
            <a:xfrm>
              <a:off x="20170235" y="11553745"/>
              <a:ext cx="656333"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Use</a:t>
              </a:r>
              <a:endParaRPr sz="8800">
                <a:solidFill>
                  <a:schemeClr val="bg1"/>
                </a:solidFill>
              </a:endParaRPr>
            </a:p>
          </p:txBody>
        </p:sp>
        <p:cxnSp>
          <p:nvCxnSpPr>
            <p:cNvPr id="30" name="Google Shape;220;p6">
              <a:extLst>
                <a:ext uri="{FF2B5EF4-FFF2-40B4-BE49-F238E27FC236}">
                  <a16:creationId xmlns:a16="http://schemas.microsoft.com/office/drawing/2014/main" id="{0180C370-922E-3E4E-8DF4-7A6A28F62AF8}"/>
                </a:ext>
              </a:extLst>
            </p:cNvPr>
            <p:cNvCxnSpPr/>
            <p:nvPr/>
          </p:nvCxnSpPr>
          <p:spPr>
            <a:xfrm>
              <a:off x="15113931" y="11961624"/>
              <a:ext cx="1846844" cy="1"/>
            </a:xfrm>
            <a:prstGeom prst="straightConnector1">
              <a:avLst/>
            </a:prstGeom>
            <a:noFill/>
            <a:ln w="25400" cap="flat" cmpd="sng">
              <a:solidFill>
                <a:schemeClr val="bg1"/>
              </a:solidFill>
              <a:prstDash val="solid"/>
              <a:miter lim="400000"/>
              <a:headEnd type="none" w="sm" len="sm"/>
              <a:tailEnd type="triangle" w="med" len="med"/>
            </a:ln>
          </p:spPr>
        </p:cxnSp>
      </p:grpSp>
      <p:sp>
        <p:nvSpPr>
          <p:cNvPr id="2" name="TextBox 1">
            <a:extLst>
              <a:ext uri="{FF2B5EF4-FFF2-40B4-BE49-F238E27FC236}">
                <a16:creationId xmlns:a16="http://schemas.microsoft.com/office/drawing/2014/main" id="{AC031DA0-149F-4827-9CB1-FFA00C56D56D}"/>
              </a:ext>
            </a:extLst>
          </p:cNvPr>
          <p:cNvSpPr txBox="1"/>
          <p:nvPr/>
        </p:nvSpPr>
        <p:spPr>
          <a:xfrm>
            <a:off x="768706" y="3195610"/>
            <a:ext cx="10587317" cy="6565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685800" indent="-685800">
              <a:lnSpc>
                <a:spcPct val="150000"/>
              </a:lnSpc>
              <a:buFont typeface="Arial"/>
              <a:buChar char="•"/>
            </a:pPr>
            <a:r>
              <a:rPr lang="en-US" sz="5600" b="0">
                <a:solidFill>
                  <a:schemeClr val="bg1"/>
                </a:solidFill>
                <a:latin typeface="Helvetica Neue"/>
              </a:rPr>
              <a:t>Workflows are like pipelines</a:t>
            </a:r>
            <a:endParaRPr lang="en-US">
              <a:solidFill>
                <a:schemeClr val="bg1"/>
              </a:solidFill>
              <a:latin typeface="Consolas"/>
            </a:endParaRPr>
          </a:p>
          <a:p>
            <a:pPr marL="685800" indent="-685800">
              <a:lnSpc>
                <a:spcPct val="150000"/>
              </a:lnSpc>
              <a:buFont typeface="Arial"/>
              <a:buChar char="•"/>
            </a:pPr>
            <a:r>
              <a:rPr lang="en-US" sz="5600" b="0">
                <a:solidFill>
                  <a:schemeClr val="bg1"/>
                </a:solidFill>
                <a:latin typeface="Helvetica Neue"/>
              </a:rPr>
              <a:t>Codify useful, customized processes</a:t>
            </a:r>
            <a:endParaRPr lang="en-US" err="1">
              <a:solidFill>
                <a:schemeClr val="bg1"/>
              </a:solidFill>
              <a:latin typeface="Consolas"/>
            </a:endParaRPr>
          </a:p>
          <a:p>
            <a:pPr marL="685800" indent="-685800">
              <a:lnSpc>
                <a:spcPct val="150000"/>
              </a:lnSpc>
              <a:buFont typeface="Arial"/>
              <a:buChar char="•"/>
            </a:pPr>
            <a:r>
              <a:rPr lang="en-US" sz="5600" b="0">
                <a:solidFill>
                  <a:schemeClr val="bg1"/>
                </a:solidFill>
                <a:latin typeface="Consolas"/>
              </a:rPr>
              <a:t>.</a:t>
            </a:r>
            <a:r>
              <a:rPr lang="en-US" sz="5600" b="0" err="1">
                <a:solidFill>
                  <a:schemeClr val="bg1"/>
                </a:solidFill>
                <a:latin typeface="Consolas"/>
              </a:rPr>
              <a:t>yaml</a:t>
            </a:r>
            <a:r>
              <a:rPr lang="en-US" sz="5600" b="0">
                <a:solidFill>
                  <a:schemeClr val="bg1"/>
                </a:solidFill>
                <a:latin typeface="Helvetica Neue"/>
              </a:rPr>
              <a:t> syntax</a:t>
            </a:r>
            <a:endParaRPr lang="en-US">
              <a:solidFill>
                <a:schemeClr val="bg1"/>
              </a:solidFill>
              <a:latin typeface="Consolas"/>
            </a:endParaRPr>
          </a:p>
          <a:p>
            <a:pPr marL="685800" indent="-685800">
              <a:lnSpc>
                <a:spcPct val="150000"/>
              </a:lnSpc>
              <a:buFont typeface="Arial"/>
              <a:buChar char="•"/>
            </a:pPr>
            <a:r>
              <a:rPr lang="en-US" sz="5600" b="0">
                <a:solidFill>
                  <a:schemeClr val="bg1"/>
                </a:solidFill>
                <a:latin typeface="Consolas"/>
              </a:rPr>
              <a:t>.</a:t>
            </a:r>
            <a:r>
              <a:rPr lang="en-US" sz="5600" b="0" err="1">
                <a:solidFill>
                  <a:schemeClr val="bg1"/>
                </a:solidFill>
                <a:latin typeface="Consolas"/>
              </a:rPr>
              <a:t>github</a:t>
            </a:r>
            <a:r>
              <a:rPr lang="en-US" sz="5600" b="0">
                <a:solidFill>
                  <a:schemeClr val="bg1"/>
                </a:solidFill>
                <a:latin typeface="Consolas"/>
              </a:rPr>
              <a:t>/workflows</a:t>
            </a:r>
          </a:p>
        </p:txBody>
      </p:sp>
    </p:spTree>
    <p:extLst>
      <p:ext uri="{BB962C8B-B14F-4D97-AF65-F5344CB8AC3E}">
        <p14:creationId xmlns:p14="http://schemas.microsoft.com/office/powerpoint/2010/main" val="201484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6"/>
          <p:cNvSpPr txBox="1">
            <a:spLocks noGrp="1"/>
          </p:cNvSpPr>
          <p:nvPr>
            <p:ph type="body" idx="4294967295"/>
          </p:nvPr>
        </p:nvSpPr>
        <p:spPr>
          <a:xfrm>
            <a:off x="914402" y="3487738"/>
            <a:ext cx="10160000" cy="7815262"/>
          </a:xfrm>
          <a:prstGeom prst="rect">
            <a:avLst/>
          </a:prstGeom>
          <a:noFill/>
          <a:ln>
            <a:noFill/>
          </a:ln>
        </p:spPr>
        <p:txBody>
          <a:bodyPr spcFirstLastPara="1" wrap="square" lIns="0" tIns="0" rIns="0" bIns="0" anchor="t" anchorCtr="0">
            <a:normAutofit/>
          </a:bodyPr>
          <a:lstStyle/>
          <a:p>
            <a:pPr algn="l" rtl="0" hangingPunct="0">
              <a:lnSpc>
                <a:spcPct val="150000"/>
              </a:lnSpc>
            </a:pPr>
            <a:r>
              <a:rPr lang="en">
                <a:solidFill>
                  <a:schemeClr val="bg1"/>
                </a:solidFill>
                <a:latin typeface="Helvetica Neue"/>
                <a:sym typeface="Menlo"/>
              </a:rPr>
              <a:t>Workflow files glue together existing actions in sequence</a:t>
            </a:r>
            <a:endParaRPr lang="en-US">
              <a:solidFill>
                <a:schemeClr val="bg1"/>
              </a:solidFill>
              <a:latin typeface="Helvetica Neue"/>
            </a:endParaRPr>
          </a:p>
          <a:p>
            <a:pPr marL="685800" indent="-685800" algn="l" rtl="0" hangingPunct="0">
              <a:lnSpc>
                <a:spcPct val="150000"/>
              </a:lnSpc>
              <a:buFont typeface="Arial"/>
              <a:buChar char="•"/>
            </a:pPr>
            <a:r>
              <a:rPr lang="en">
                <a:solidFill>
                  <a:srgbClr val="7030A0"/>
                </a:solidFill>
                <a:latin typeface="Helvetica Neue"/>
                <a:sym typeface="Menlo"/>
              </a:rPr>
              <a:t>Listen for particular events</a:t>
            </a:r>
            <a:endParaRPr lang="en-US">
              <a:solidFill>
                <a:srgbClr val="7030A0"/>
              </a:solidFill>
              <a:latin typeface="Helvetica Neue"/>
              <a:sym typeface="Menlo"/>
            </a:endParaRPr>
          </a:p>
          <a:p>
            <a:pPr marL="685800" indent="-685800" algn="l" rtl="0" hangingPunct="0">
              <a:lnSpc>
                <a:spcPct val="150000"/>
              </a:lnSpc>
              <a:buFont typeface="Arial"/>
              <a:buChar char="•"/>
            </a:pPr>
            <a:r>
              <a:rPr lang="en">
                <a:solidFill>
                  <a:srgbClr val="0070C0"/>
                </a:solidFill>
                <a:latin typeface="Helvetica Neue"/>
                <a:sym typeface="Menlo"/>
              </a:rPr>
              <a:t>Then run pre-existing actions</a:t>
            </a:r>
            <a:endParaRPr lang="en-US">
              <a:solidFill>
                <a:srgbClr val="0070C0"/>
              </a:solidFill>
              <a:latin typeface="Helvetica Neue"/>
            </a:endParaRPr>
          </a:p>
          <a:p>
            <a:pPr marL="685800" indent="-685800" algn="l" rtl="0" hangingPunct="0">
              <a:lnSpc>
                <a:spcPct val="150000"/>
              </a:lnSpc>
              <a:buFont typeface="Arial"/>
              <a:buChar char="•"/>
            </a:pPr>
            <a:r>
              <a:rPr lang="en">
                <a:solidFill>
                  <a:srgbClr val="00B050"/>
                </a:solidFill>
                <a:latin typeface="Helvetica Neue"/>
                <a:sym typeface="Menlo"/>
              </a:rPr>
              <a:t>Or shell scripts </a:t>
            </a:r>
            <a:endParaRPr lang="en-US">
              <a:solidFill>
                <a:srgbClr val="00B050"/>
              </a:solidFill>
              <a:latin typeface="Helvetica Neue"/>
            </a:endParaRPr>
          </a:p>
          <a:p>
            <a:pPr marL="0" indent="0" algn="l">
              <a:spcBef>
                <a:spcPts val="0"/>
              </a:spcBef>
              <a:buSzPts val="3150"/>
              <a:buNone/>
            </a:pPr>
            <a:endParaRPr lang="en-US" sz="4267" b="1">
              <a:solidFill>
                <a:schemeClr val="bg1"/>
              </a:solidFill>
            </a:endParaRPr>
          </a:p>
        </p:txBody>
      </p:sp>
      <p:sp>
        <p:nvSpPr>
          <p:cNvPr id="211" name="Google Shape;211;p6"/>
          <p:cNvSpPr txBox="1">
            <a:spLocks noGrp="1"/>
          </p:cNvSpPr>
          <p:nvPr>
            <p:ph type="title" idx="4294967295"/>
          </p:nvPr>
        </p:nvSpPr>
        <p:spPr>
          <a:xfrm>
            <a:off x="18702" y="762000"/>
            <a:ext cx="13447059" cy="2076823"/>
          </a:xfrm>
          <a:prstGeom prst="rect">
            <a:avLst/>
          </a:prstGeom>
          <a:noFill/>
          <a:ln>
            <a:noFill/>
          </a:ln>
        </p:spPr>
        <p:txBody>
          <a:bodyPr spcFirstLastPara="1" wrap="square" lIns="0" tIns="0" rIns="0" bIns="0" anchor="ctr" anchorCtr="0">
            <a:noAutofit/>
          </a:bodyPr>
          <a:lstStyle/>
          <a:p>
            <a:pPr algn="ctr"/>
            <a:r>
              <a:rPr lang="en-US">
                <a:solidFill>
                  <a:schemeClr val="bg1"/>
                </a:solidFill>
              </a:rPr>
              <a:t>Workflows</a:t>
            </a:r>
          </a:p>
        </p:txBody>
      </p:sp>
      <p:pic>
        <p:nvPicPr>
          <p:cNvPr id="221" name="Google Shape;221;p6" descr="carbon (30).png"/>
          <p:cNvPicPr preferRelativeResize="0"/>
          <p:nvPr/>
        </p:nvPicPr>
        <p:blipFill rotWithShape="1">
          <a:blip r:embed="rId3">
            <a:alphaModFix/>
          </a:blip>
          <a:srcRect/>
          <a:stretch/>
        </p:blipFill>
        <p:spPr>
          <a:xfrm>
            <a:off x="12491269" y="388125"/>
            <a:ext cx="11237797" cy="1101680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3E688EDF-3F19-4C4C-B582-B242AC323B07}"/>
              </a:ext>
            </a:extLst>
          </p:cNvPr>
          <p:cNvSpPr/>
          <p:nvPr/>
        </p:nvSpPr>
        <p:spPr>
          <a:xfrm>
            <a:off x="13649718" y="2020124"/>
            <a:ext cx="1886859" cy="75474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grpSp>
        <p:nvGrpSpPr>
          <p:cNvPr id="27" name="Google Shape;213;p6">
            <a:extLst>
              <a:ext uri="{FF2B5EF4-FFF2-40B4-BE49-F238E27FC236}">
                <a16:creationId xmlns:a16="http://schemas.microsoft.com/office/drawing/2014/main" id="{2A7D1A03-D954-DC47-BAB9-4BE92B9F07CD}"/>
              </a:ext>
            </a:extLst>
          </p:cNvPr>
          <p:cNvGrpSpPr/>
          <p:nvPr/>
        </p:nvGrpSpPr>
        <p:grpSpPr>
          <a:xfrm>
            <a:off x="13069639" y="11924572"/>
            <a:ext cx="10368995" cy="841046"/>
            <a:chOff x="13069637" y="11541102"/>
            <a:chExt cx="10368995" cy="841045"/>
          </a:xfrm>
        </p:grpSpPr>
        <p:sp>
          <p:nvSpPr>
            <p:cNvPr id="28" name="Google Shape;214;p6">
              <a:extLst>
                <a:ext uri="{FF2B5EF4-FFF2-40B4-BE49-F238E27FC236}">
                  <a16:creationId xmlns:a16="http://schemas.microsoft.com/office/drawing/2014/main" id="{DD826F80-92BF-3E40-A9F9-80B364183936}"/>
                </a:ext>
              </a:extLst>
            </p:cNvPr>
            <p:cNvSpPr/>
            <p:nvPr/>
          </p:nvSpPr>
          <p:spPr>
            <a:xfrm>
              <a:off x="13069637" y="11541102"/>
              <a:ext cx="2012394"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Events</a:t>
              </a:r>
              <a:endParaRPr sz="9600">
                <a:solidFill>
                  <a:schemeClr val="tx2"/>
                </a:solidFill>
              </a:endParaRPr>
            </a:p>
          </p:txBody>
        </p:sp>
        <p:sp>
          <p:nvSpPr>
            <p:cNvPr id="29" name="Google Shape;215;p6">
              <a:extLst>
                <a:ext uri="{FF2B5EF4-FFF2-40B4-BE49-F238E27FC236}">
                  <a16:creationId xmlns:a16="http://schemas.microsoft.com/office/drawing/2014/main" id="{E442DFD6-9C17-2A4D-845A-A26632477A97}"/>
                </a:ext>
              </a:extLst>
            </p:cNvPr>
            <p:cNvSpPr/>
            <p:nvPr/>
          </p:nvSpPr>
          <p:spPr>
            <a:xfrm>
              <a:off x="16992680" y="11541102"/>
              <a:ext cx="2522908"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Workflows</a:t>
              </a:r>
              <a:endParaRPr sz="9600">
                <a:solidFill>
                  <a:schemeClr val="tx2"/>
                </a:solidFill>
              </a:endParaRPr>
            </a:p>
          </p:txBody>
        </p:sp>
        <p:sp>
          <p:nvSpPr>
            <p:cNvPr id="30" name="Google Shape;216;p6">
              <a:extLst>
                <a:ext uri="{FF2B5EF4-FFF2-40B4-BE49-F238E27FC236}">
                  <a16:creationId xmlns:a16="http://schemas.microsoft.com/office/drawing/2014/main" id="{4B82FF94-4EE2-C04C-9E88-683E43556574}"/>
                </a:ext>
              </a:extLst>
            </p:cNvPr>
            <p:cNvSpPr/>
            <p:nvPr/>
          </p:nvSpPr>
          <p:spPr>
            <a:xfrm>
              <a:off x="21426238" y="11541102"/>
              <a:ext cx="2012394" cy="841045"/>
            </a:xfrm>
            <a:prstGeom prst="roundRect">
              <a:avLst>
                <a:gd name="adj" fmla="val 22650"/>
              </a:avLst>
            </a:prstGeom>
            <a:solidFill>
              <a:srgbClr val="0366D6"/>
            </a:solidFill>
            <a:ln w="25400" cap="flat" cmpd="sng">
              <a:solidFill>
                <a:schemeClr val="bg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Actions</a:t>
              </a:r>
              <a:endParaRPr sz="9600">
                <a:solidFill>
                  <a:schemeClr val="tx2"/>
                </a:solidFill>
              </a:endParaRPr>
            </a:p>
          </p:txBody>
        </p:sp>
        <p:cxnSp>
          <p:nvCxnSpPr>
            <p:cNvPr id="31" name="Google Shape;217;p6">
              <a:extLst>
                <a:ext uri="{FF2B5EF4-FFF2-40B4-BE49-F238E27FC236}">
                  <a16:creationId xmlns:a16="http://schemas.microsoft.com/office/drawing/2014/main" id="{6A4318DB-5A85-2B4D-8B98-432A38519925}"/>
                </a:ext>
              </a:extLst>
            </p:cNvPr>
            <p:cNvCxnSpPr/>
            <p:nvPr/>
          </p:nvCxnSpPr>
          <p:spPr>
            <a:xfrm>
              <a:off x="19581356" y="11961623"/>
              <a:ext cx="1846845" cy="1"/>
            </a:xfrm>
            <a:prstGeom prst="straightConnector1">
              <a:avLst/>
            </a:prstGeom>
            <a:noFill/>
            <a:ln w="25400" cap="flat" cmpd="sng">
              <a:solidFill>
                <a:schemeClr val="bg1"/>
              </a:solidFill>
              <a:prstDash val="solid"/>
              <a:miter lim="400000"/>
              <a:headEnd type="none" w="sm" len="sm"/>
              <a:tailEnd type="triangle" w="med" len="med"/>
            </a:ln>
          </p:spPr>
        </p:cxnSp>
        <p:sp>
          <p:nvSpPr>
            <p:cNvPr id="32" name="Google Shape;218;p6">
              <a:extLst>
                <a:ext uri="{FF2B5EF4-FFF2-40B4-BE49-F238E27FC236}">
                  <a16:creationId xmlns:a16="http://schemas.microsoft.com/office/drawing/2014/main" id="{50080491-5AC8-9B46-AB38-4AC5B929D108}"/>
                </a:ext>
              </a:extLst>
            </p:cNvPr>
            <p:cNvSpPr txBox="1"/>
            <p:nvPr/>
          </p:nvSpPr>
          <p:spPr>
            <a:xfrm>
              <a:off x="15503064" y="11553746"/>
              <a:ext cx="1068587"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Trigger</a:t>
              </a:r>
              <a:endParaRPr sz="8800">
                <a:solidFill>
                  <a:schemeClr val="bg1"/>
                </a:solidFill>
              </a:endParaRPr>
            </a:p>
          </p:txBody>
        </p:sp>
        <p:sp>
          <p:nvSpPr>
            <p:cNvPr id="33" name="Google Shape;219;p6">
              <a:extLst>
                <a:ext uri="{FF2B5EF4-FFF2-40B4-BE49-F238E27FC236}">
                  <a16:creationId xmlns:a16="http://schemas.microsoft.com/office/drawing/2014/main" id="{B49B6101-CADD-8B46-9C07-B0EE9D3C7E77}"/>
                </a:ext>
              </a:extLst>
            </p:cNvPr>
            <p:cNvSpPr txBox="1"/>
            <p:nvPr/>
          </p:nvSpPr>
          <p:spPr>
            <a:xfrm>
              <a:off x="20170235" y="11553745"/>
              <a:ext cx="656333"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Use</a:t>
              </a:r>
              <a:endParaRPr sz="8800">
                <a:solidFill>
                  <a:schemeClr val="bg1"/>
                </a:solidFill>
              </a:endParaRPr>
            </a:p>
          </p:txBody>
        </p:sp>
        <p:cxnSp>
          <p:nvCxnSpPr>
            <p:cNvPr id="34" name="Google Shape;220;p6">
              <a:extLst>
                <a:ext uri="{FF2B5EF4-FFF2-40B4-BE49-F238E27FC236}">
                  <a16:creationId xmlns:a16="http://schemas.microsoft.com/office/drawing/2014/main" id="{2E5B1D2D-96BF-FA44-BD9E-816C3989CADD}"/>
                </a:ext>
              </a:extLst>
            </p:cNvPr>
            <p:cNvCxnSpPr/>
            <p:nvPr/>
          </p:nvCxnSpPr>
          <p:spPr>
            <a:xfrm>
              <a:off x="15113931" y="11961624"/>
              <a:ext cx="1846844" cy="1"/>
            </a:xfrm>
            <a:prstGeom prst="straightConnector1">
              <a:avLst/>
            </a:prstGeom>
            <a:noFill/>
            <a:ln w="25400" cap="flat" cmpd="sng">
              <a:solidFill>
                <a:schemeClr val="bg1"/>
              </a:solidFill>
              <a:prstDash val="solid"/>
              <a:miter lim="400000"/>
              <a:headEnd type="none" w="sm" len="sm"/>
              <a:tailEnd type="triangle" w="med" len="med"/>
            </a:ln>
          </p:spPr>
        </p:cxnSp>
      </p:grpSp>
      <p:sp>
        <p:nvSpPr>
          <p:cNvPr id="4" name="Arrow: Right 3">
            <a:extLst>
              <a:ext uri="{FF2B5EF4-FFF2-40B4-BE49-F238E27FC236}">
                <a16:creationId xmlns:a16="http://schemas.microsoft.com/office/drawing/2014/main" id="{73717E34-C79F-408D-8B57-C6CC92BC0E84}"/>
              </a:ext>
            </a:extLst>
          </p:cNvPr>
          <p:cNvSpPr/>
          <p:nvPr/>
        </p:nvSpPr>
        <p:spPr>
          <a:xfrm rot="18600000">
            <a:off x="9400002" y="4620054"/>
            <a:ext cx="4982643" cy="394985"/>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A3721469-AE53-4E5E-A54A-F3607D8C224D}"/>
              </a:ext>
            </a:extLst>
          </p:cNvPr>
          <p:cNvSpPr/>
          <p:nvPr/>
        </p:nvSpPr>
        <p:spPr>
          <a:xfrm>
            <a:off x="14411473" y="6889098"/>
            <a:ext cx="7444976" cy="133744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21" name="Arrow: Right 20">
            <a:extLst>
              <a:ext uri="{FF2B5EF4-FFF2-40B4-BE49-F238E27FC236}">
                <a16:creationId xmlns:a16="http://schemas.microsoft.com/office/drawing/2014/main" id="{FDFDF725-381F-44ED-8512-9B6D563A69CD}"/>
              </a:ext>
            </a:extLst>
          </p:cNvPr>
          <p:cNvSpPr/>
          <p:nvPr/>
        </p:nvSpPr>
        <p:spPr>
          <a:xfrm rot="20520000">
            <a:off x="10974502" y="7361807"/>
            <a:ext cx="3339114" cy="469690"/>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Arrow: Right 21">
            <a:extLst>
              <a:ext uri="{FF2B5EF4-FFF2-40B4-BE49-F238E27FC236}">
                <a16:creationId xmlns:a16="http://schemas.microsoft.com/office/drawing/2014/main" id="{7DB97A55-16D5-4AC6-A56E-F5AF900C7D5D}"/>
              </a:ext>
            </a:extLst>
          </p:cNvPr>
          <p:cNvSpPr/>
          <p:nvPr/>
        </p:nvSpPr>
        <p:spPr>
          <a:xfrm rot="21180000">
            <a:off x="7411249" y="8924425"/>
            <a:ext cx="6670995" cy="484632"/>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02779F49-3653-49BC-BB72-0EBDE05C3367}"/>
              </a:ext>
            </a:extLst>
          </p:cNvPr>
          <p:cNvSpPr/>
          <p:nvPr/>
        </p:nvSpPr>
        <p:spPr>
          <a:xfrm>
            <a:off x="14396613" y="8308024"/>
            <a:ext cx="7474859" cy="17856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Tree>
    <p:extLst>
      <p:ext uri="{BB962C8B-B14F-4D97-AF65-F5344CB8AC3E}">
        <p14:creationId xmlns:p14="http://schemas.microsoft.com/office/powerpoint/2010/main" val="302254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6"/>
          <p:cNvSpPr txBox="1">
            <a:spLocks noGrp="1"/>
          </p:cNvSpPr>
          <p:nvPr>
            <p:ph type="body" idx="4294967295"/>
          </p:nvPr>
        </p:nvSpPr>
        <p:spPr>
          <a:xfrm>
            <a:off x="855409" y="3459163"/>
            <a:ext cx="10914063" cy="7843837"/>
          </a:xfrm>
          <a:prstGeom prst="rect">
            <a:avLst/>
          </a:prstGeom>
          <a:noFill/>
          <a:ln>
            <a:noFill/>
          </a:ln>
        </p:spPr>
        <p:txBody>
          <a:bodyPr spcFirstLastPara="1" wrap="square" lIns="0" tIns="0" rIns="0" bIns="0" anchor="t" anchorCtr="0">
            <a:normAutofit/>
          </a:bodyPr>
          <a:lstStyle/>
          <a:p>
            <a:pPr marL="1219200" indent="-846455" algn="l">
              <a:lnSpc>
                <a:spcPct val="150000"/>
              </a:lnSpc>
              <a:spcBef>
                <a:spcPts val="0"/>
              </a:spcBef>
              <a:buFont typeface="Helvetica Neue,Sans-Serif"/>
              <a:buChar char="●"/>
            </a:pPr>
            <a:r>
              <a:rPr lang="en" dirty="0">
                <a:solidFill>
                  <a:schemeClr val="bg1"/>
                </a:solidFill>
              </a:rPr>
              <a:t>Actions run in VMs (Linux, Win, Mac)</a:t>
            </a:r>
            <a:endParaRPr lang="en-US" dirty="0">
              <a:solidFill>
                <a:schemeClr val="bg1"/>
              </a:solidFill>
            </a:endParaRPr>
          </a:p>
          <a:p>
            <a:pPr marL="2438400" lvl="1" indent="-812800" algn="l">
              <a:lnSpc>
                <a:spcPct val="150000"/>
              </a:lnSpc>
              <a:spcBef>
                <a:spcPts val="0"/>
              </a:spcBef>
              <a:buFont typeface="Helvetica Neue,Sans-Serif"/>
              <a:buChar char="○"/>
            </a:pPr>
            <a:r>
              <a:rPr lang="en" dirty="0">
                <a:solidFill>
                  <a:schemeClr val="bg1"/>
                </a:solidFill>
              </a:rPr>
              <a:t>Or Docker on Linux VM</a:t>
            </a:r>
            <a:endParaRPr lang="en-US" dirty="0">
              <a:solidFill>
                <a:schemeClr val="bg1"/>
              </a:solidFill>
            </a:endParaRPr>
          </a:p>
          <a:p>
            <a:pPr marL="1219200" indent="-846455" algn="l">
              <a:lnSpc>
                <a:spcPct val="150000"/>
              </a:lnSpc>
              <a:spcBef>
                <a:spcPts val="0"/>
              </a:spcBef>
              <a:buFont typeface="Helvetica Neue,Sans-Serif"/>
              <a:buChar char="●"/>
            </a:pPr>
            <a:r>
              <a:rPr lang="en" dirty="0">
                <a:solidFill>
                  <a:schemeClr val="bg1"/>
                </a:solidFill>
              </a:rPr>
              <a:t>Logs streaming &amp; artifacts</a:t>
            </a:r>
            <a:endParaRPr lang="en-US" dirty="0">
              <a:solidFill>
                <a:schemeClr val="bg1"/>
              </a:solidFill>
            </a:endParaRPr>
          </a:p>
          <a:p>
            <a:pPr marL="1219200" indent="-846455" algn="l">
              <a:lnSpc>
                <a:spcPct val="150000"/>
              </a:lnSpc>
              <a:buFont typeface="Helvetica Neue,Sans-Serif"/>
              <a:buChar char="●"/>
            </a:pPr>
            <a:r>
              <a:rPr lang="en" dirty="0">
                <a:solidFill>
                  <a:schemeClr val="bg1"/>
                </a:solidFill>
              </a:rPr>
              <a:t>Secret store with each repository or organization</a:t>
            </a:r>
            <a:endParaRPr lang="en-US" dirty="0">
              <a:solidFill>
                <a:schemeClr val="bg1"/>
              </a:solidFill>
            </a:endParaRPr>
          </a:p>
          <a:p>
            <a:pPr marL="0" indent="0" algn="l">
              <a:lnSpc>
                <a:spcPct val="150000"/>
              </a:lnSpc>
              <a:spcBef>
                <a:spcPts val="0"/>
              </a:spcBef>
              <a:buSzPts val="3150"/>
              <a:buNone/>
            </a:pPr>
            <a:endParaRPr lang="en-US" b="1">
              <a:solidFill>
                <a:schemeClr val="bg1"/>
              </a:solidFill>
            </a:endParaRPr>
          </a:p>
        </p:txBody>
      </p:sp>
      <p:sp>
        <p:nvSpPr>
          <p:cNvPr id="211" name="Google Shape;211;p6"/>
          <p:cNvSpPr txBox="1">
            <a:spLocks noGrp="1"/>
          </p:cNvSpPr>
          <p:nvPr>
            <p:ph type="title" idx="4294967295"/>
          </p:nvPr>
        </p:nvSpPr>
        <p:spPr>
          <a:xfrm>
            <a:off x="3762" y="762000"/>
            <a:ext cx="13476942" cy="2032000"/>
          </a:xfrm>
          <a:prstGeom prst="rect">
            <a:avLst/>
          </a:prstGeom>
          <a:noFill/>
          <a:ln>
            <a:noFill/>
          </a:ln>
        </p:spPr>
        <p:txBody>
          <a:bodyPr spcFirstLastPara="1" wrap="square" lIns="0" tIns="0" rIns="0" bIns="0" anchor="ctr" anchorCtr="0">
            <a:noAutofit/>
          </a:bodyPr>
          <a:lstStyle/>
          <a:p>
            <a:pPr algn="ctr"/>
            <a:r>
              <a:rPr lang="en-US">
                <a:solidFill>
                  <a:schemeClr val="bg1"/>
                </a:solidFill>
              </a:rPr>
              <a:t>Workflows</a:t>
            </a:r>
          </a:p>
        </p:txBody>
      </p:sp>
      <p:pic>
        <p:nvPicPr>
          <p:cNvPr id="221" name="Google Shape;221;p6" descr="carbon (30).png"/>
          <p:cNvPicPr preferRelativeResize="0"/>
          <p:nvPr/>
        </p:nvPicPr>
        <p:blipFill rotWithShape="1">
          <a:blip r:embed="rId3">
            <a:alphaModFix/>
          </a:blip>
          <a:srcRect/>
          <a:stretch/>
        </p:blipFill>
        <p:spPr>
          <a:xfrm>
            <a:off x="12498084" y="373013"/>
            <a:ext cx="11237797" cy="11061627"/>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3E688EDF-3F19-4C4C-B582-B242AC323B07}"/>
              </a:ext>
            </a:extLst>
          </p:cNvPr>
          <p:cNvSpPr/>
          <p:nvPr/>
        </p:nvSpPr>
        <p:spPr>
          <a:xfrm>
            <a:off x="14193449" y="3716869"/>
            <a:ext cx="8898111" cy="24465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grpSp>
        <p:nvGrpSpPr>
          <p:cNvPr id="22" name="Google Shape;213;p6">
            <a:extLst>
              <a:ext uri="{FF2B5EF4-FFF2-40B4-BE49-F238E27FC236}">
                <a16:creationId xmlns:a16="http://schemas.microsoft.com/office/drawing/2014/main" id="{5FB4666D-DCFC-B14A-8D44-58ABC1A5B8C3}"/>
              </a:ext>
            </a:extLst>
          </p:cNvPr>
          <p:cNvGrpSpPr/>
          <p:nvPr/>
        </p:nvGrpSpPr>
        <p:grpSpPr>
          <a:xfrm>
            <a:off x="13069639" y="11924572"/>
            <a:ext cx="10368995" cy="841046"/>
            <a:chOff x="13069637" y="11541102"/>
            <a:chExt cx="10368995" cy="841045"/>
          </a:xfrm>
        </p:grpSpPr>
        <p:sp>
          <p:nvSpPr>
            <p:cNvPr id="23" name="Google Shape;214;p6">
              <a:extLst>
                <a:ext uri="{FF2B5EF4-FFF2-40B4-BE49-F238E27FC236}">
                  <a16:creationId xmlns:a16="http://schemas.microsoft.com/office/drawing/2014/main" id="{F4E56F46-1C98-9547-9E92-47A17CBD57A7}"/>
                </a:ext>
              </a:extLst>
            </p:cNvPr>
            <p:cNvSpPr/>
            <p:nvPr/>
          </p:nvSpPr>
          <p:spPr>
            <a:xfrm>
              <a:off x="13069637" y="11541102"/>
              <a:ext cx="2012394"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Events</a:t>
              </a:r>
              <a:endParaRPr sz="9600">
                <a:solidFill>
                  <a:schemeClr val="tx2"/>
                </a:solidFill>
              </a:endParaRPr>
            </a:p>
          </p:txBody>
        </p:sp>
        <p:sp>
          <p:nvSpPr>
            <p:cNvPr id="24" name="Google Shape;215;p6">
              <a:extLst>
                <a:ext uri="{FF2B5EF4-FFF2-40B4-BE49-F238E27FC236}">
                  <a16:creationId xmlns:a16="http://schemas.microsoft.com/office/drawing/2014/main" id="{704AAA12-FC5F-9246-B74E-974C3274D772}"/>
                </a:ext>
              </a:extLst>
            </p:cNvPr>
            <p:cNvSpPr/>
            <p:nvPr/>
          </p:nvSpPr>
          <p:spPr>
            <a:xfrm>
              <a:off x="16992680" y="11541102"/>
              <a:ext cx="2522908"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Workflows</a:t>
              </a:r>
              <a:endParaRPr sz="9600">
                <a:solidFill>
                  <a:schemeClr val="tx2"/>
                </a:solidFill>
              </a:endParaRPr>
            </a:p>
          </p:txBody>
        </p:sp>
        <p:sp>
          <p:nvSpPr>
            <p:cNvPr id="25" name="Google Shape;216;p6">
              <a:extLst>
                <a:ext uri="{FF2B5EF4-FFF2-40B4-BE49-F238E27FC236}">
                  <a16:creationId xmlns:a16="http://schemas.microsoft.com/office/drawing/2014/main" id="{8E2B7132-A6E8-3F48-89F9-5E9CEEEA5902}"/>
                </a:ext>
              </a:extLst>
            </p:cNvPr>
            <p:cNvSpPr/>
            <p:nvPr/>
          </p:nvSpPr>
          <p:spPr>
            <a:xfrm>
              <a:off x="21426238" y="11541102"/>
              <a:ext cx="2012394" cy="841045"/>
            </a:xfrm>
            <a:prstGeom prst="roundRect">
              <a:avLst>
                <a:gd name="adj" fmla="val 22650"/>
              </a:avLst>
            </a:prstGeom>
            <a:solidFill>
              <a:srgbClr val="0366D6"/>
            </a:solidFill>
            <a:ln w="25400" cap="flat" cmpd="sng">
              <a:solidFill>
                <a:schemeClr val="bg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Actions</a:t>
              </a:r>
              <a:endParaRPr sz="9600">
                <a:solidFill>
                  <a:schemeClr val="tx2"/>
                </a:solidFill>
              </a:endParaRPr>
            </a:p>
          </p:txBody>
        </p:sp>
        <p:cxnSp>
          <p:nvCxnSpPr>
            <p:cNvPr id="26" name="Google Shape;217;p6">
              <a:extLst>
                <a:ext uri="{FF2B5EF4-FFF2-40B4-BE49-F238E27FC236}">
                  <a16:creationId xmlns:a16="http://schemas.microsoft.com/office/drawing/2014/main" id="{B916C1FA-D285-1B47-ADB0-A64B3D8F6524}"/>
                </a:ext>
              </a:extLst>
            </p:cNvPr>
            <p:cNvCxnSpPr/>
            <p:nvPr/>
          </p:nvCxnSpPr>
          <p:spPr>
            <a:xfrm>
              <a:off x="19581356" y="11961623"/>
              <a:ext cx="1846845" cy="1"/>
            </a:xfrm>
            <a:prstGeom prst="straightConnector1">
              <a:avLst/>
            </a:prstGeom>
            <a:noFill/>
            <a:ln w="25400" cap="flat" cmpd="sng">
              <a:solidFill>
                <a:schemeClr val="bg1"/>
              </a:solidFill>
              <a:prstDash val="solid"/>
              <a:miter lim="400000"/>
              <a:headEnd type="none" w="sm" len="sm"/>
              <a:tailEnd type="triangle" w="med" len="med"/>
            </a:ln>
          </p:spPr>
        </p:cxnSp>
        <p:sp>
          <p:nvSpPr>
            <p:cNvPr id="27" name="Google Shape;218;p6">
              <a:extLst>
                <a:ext uri="{FF2B5EF4-FFF2-40B4-BE49-F238E27FC236}">
                  <a16:creationId xmlns:a16="http://schemas.microsoft.com/office/drawing/2014/main" id="{4335809B-E091-0242-BDC3-275368AA55D9}"/>
                </a:ext>
              </a:extLst>
            </p:cNvPr>
            <p:cNvSpPr txBox="1"/>
            <p:nvPr/>
          </p:nvSpPr>
          <p:spPr>
            <a:xfrm>
              <a:off x="15503064" y="11553746"/>
              <a:ext cx="1068587"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Trigger</a:t>
              </a:r>
              <a:endParaRPr sz="8800">
                <a:solidFill>
                  <a:schemeClr val="bg1"/>
                </a:solidFill>
              </a:endParaRPr>
            </a:p>
          </p:txBody>
        </p:sp>
        <p:sp>
          <p:nvSpPr>
            <p:cNvPr id="28" name="Google Shape;219;p6">
              <a:extLst>
                <a:ext uri="{FF2B5EF4-FFF2-40B4-BE49-F238E27FC236}">
                  <a16:creationId xmlns:a16="http://schemas.microsoft.com/office/drawing/2014/main" id="{CEE8AE1E-372D-B148-BF62-9682BA8D5F59}"/>
                </a:ext>
              </a:extLst>
            </p:cNvPr>
            <p:cNvSpPr txBox="1"/>
            <p:nvPr/>
          </p:nvSpPr>
          <p:spPr>
            <a:xfrm>
              <a:off x="20170235" y="11553745"/>
              <a:ext cx="656333"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Use</a:t>
              </a:r>
              <a:endParaRPr sz="8800">
                <a:solidFill>
                  <a:schemeClr val="bg1"/>
                </a:solidFill>
              </a:endParaRPr>
            </a:p>
          </p:txBody>
        </p:sp>
        <p:cxnSp>
          <p:nvCxnSpPr>
            <p:cNvPr id="29" name="Google Shape;220;p6">
              <a:extLst>
                <a:ext uri="{FF2B5EF4-FFF2-40B4-BE49-F238E27FC236}">
                  <a16:creationId xmlns:a16="http://schemas.microsoft.com/office/drawing/2014/main" id="{CF6E4581-D03F-2D4B-8E7E-8D09AD537F20}"/>
                </a:ext>
              </a:extLst>
            </p:cNvPr>
            <p:cNvCxnSpPr/>
            <p:nvPr/>
          </p:nvCxnSpPr>
          <p:spPr>
            <a:xfrm>
              <a:off x="15113931" y="11961624"/>
              <a:ext cx="1846844" cy="1"/>
            </a:xfrm>
            <a:prstGeom prst="straightConnector1">
              <a:avLst/>
            </a:prstGeom>
            <a:noFill/>
            <a:ln w="25400" cap="flat" cmpd="sng">
              <a:solidFill>
                <a:schemeClr val="bg1"/>
              </a:solidFill>
              <a:prstDash val="solid"/>
              <a:miter lim="400000"/>
              <a:headEnd type="none" w="sm" len="sm"/>
              <a:tailEnd type="triangle" w="med" len="med"/>
            </a:ln>
          </p:spPr>
        </p:cxnSp>
      </p:grpSp>
    </p:spTree>
    <p:extLst>
      <p:ext uri="{BB962C8B-B14F-4D97-AF65-F5344CB8AC3E}">
        <p14:creationId xmlns:p14="http://schemas.microsoft.com/office/powerpoint/2010/main" val="64605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7"/>
          <p:cNvSpPr txBox="1">
            <a:spLocks noGrp="1"/>
          </p:cNvSpPr>
          <p:nvPr>
            <p:ph type="body" idx="4294967295"/>
          </p:nvPr>
        </p:nvSpPr>
        <p:spPr>
          <a:xfrm>
            <a:off x="903499" y="2864629"/>
            <a:ext cx="10160000" cy="10695797"/>
          </a:xfrm>
          <a:prstGeom prst="rect">
            <a:avLst/>
          </a:prstGeom>
          <a:noFill/>
          <a:ln>
            <a:noFill/>
          </a:ln>
        </p:spPr>
        <p:txBody>
          <a:bodyPr spcFirstLastPara="1" wrap="square" lIns="0" tIns="0" rIns="0" bIns="0" anchor="t" anchorCtr="0">
            <a:normAutofit/>
          </a:bodyPr>
          <a:lstStyle/>
          <a:p>
            <a:pPr marL="762000" indent="-762000" algn="l">
              <a:lnSpc>
                <a:spcPct val="150000"/>
              </a:lnSpc>
              <a:spcBef>
                <a:spcPts val="0"/>
              </a:spcBef>
              <a:buSzPts val="4300"/>
              <a:buFont typeface="Arial"/>
              <a:buChar char="•"/>
            </a:pPr>
            <a:r>
              <a:rPr lang="en-US">
                <a:solidFill>
                  <a:schemeClr val="bg1"/>
                </a:solidFill>
              </a:rPr>
              <a:t>Reusable units of code</a:t>
            </a:r>
          </a:p>
          <a:p>
            <a:pPr marL="762000" indent="-762000" algn="l">
              <a:lnSpc>
                <a:spcPct val="150000"/>
              </a:lnSpc>
              <a:spcBef>
                <a:spcPts val="0"/>
              </a:spcBef>
              <a:buSzPts val="4300"/>
              <a:buFont typeface="Arial"/>
              <a:buChar char="•"/>
            </a:pPr>
            <a:r>
              <a:rPr lang="en-US">
                <a:solidFill>
                  <a:schemeClr val="bg1"/>
                </a:solidFill>
              </a:rPr>
              <a:t>Referencing vs authoring Actions</a:t>
            </a:r>
          </a:p>
          <a:p>
            <a:pPr marL="762000" indent="-762000" algn="l">
              <a:lnSpc>
                <a:spcPct val="150000"/>
              </a:lnSpc>
              <a:spcBef>
                <a:spcPts val="0"/>
              </a:spcBef>
              <a:buSzPts val="4300"/>
              <a:buFont typeface="Arial"/>
              <a:buChar char="•"/>
            </a:pPr>
            <a:r>
              <a:rPr lang="en-US">
                <a:solidFill>
                  <a:schemeClr val="bg1"/>
                </a:solidFill>
              </a:rPr>
              <a:t>Administrative features</a:t>
            </a:r>
          </a:p>
          <a:p>
            <a:pPr marL="762000" indent="-762000" algn="l">
              <a:lnSpc>
                <a:spcPct val="150000"/>
              </a:lnSpc>
              <a:spcBef>
                <a:spcPts val="0"/>
              </a:spcBef>
              <a:buSzPts val="4300"/>
              <a:buFont typeface="Arial"/>
              <a:buChar char="•"/>
            </a:pPr>
            <a:r>
              <a:rPr lang="en-US">
                <a:solidFill>
                  <a:schemeClr val="bg1"/>
                </a:solidFill>
              </a:rPr>
              <a:t>Storing shared Actions</a:t>
            </a:r>
          </a:p>
          <a:p>
            <a:pPr marL="762000" indent="-762000" algn="l">
              <a:lnSpc>
                <a:spcPct val="150000"/>
              </a:lnSpc>
              <a:spcBef>
                <a:spcPts val="0"/>
              </a:spcBef>
              <a:buSzPts val="4300"/>
              <a:buFont typeface="Arial"/>
              <a:buChar char="•"/>
            </a:pPr>
            <a:r>
              <a:rPr lang="en-US">
                <a:solidFill>
                  <a:schemeClr val="bg1"/>
                </a:solidFill>
              </a:rPr>
              <a:t>Post your actions to the GitHub Marketplace </a:t>
            </a:r>
            <a:endParaRPr>
              <a:solidFill>
                <a:schemeClr val="bg1"/>
              </a:solidFill>
              <a:uFill>
                <a:noFill/>
              </a:uFill>
            </a:endParaRPr>
          </a:p>
        </p:txBody>
      </p:sp>
      <p:sp>
        <p:nvSpPr>
          <p:cNvPr id="226" name="Google Shape;226;p7"/>
          <p:cNvSpPr txBox="1">
            <a:spLocks noGrp="1"/>
          </p:cNvSpPr>
          <p:nvPr>
            <p:ph type="title" idx="4294967295"/>
          </p:nvPr>
        </p:nvSpPr>
        <p:spPr>
          <a:xfrm>
            <a:off x="17163" y="673509"/>
            <a:ext cx="12460941" cy="2032000"/>
          </a:xfrm>
          <a:prstGeom prst="rect">
            <a:avLst/>
          </a:prstGeom>
          <a:noFill/>
          <a:ln>
            <a:noFill/>
          </a:ln>
        </p:spPr>
        <p:txBody>
          <a:bodyPr spcFirstLastPara="1" wrap="square" lIns="0" tIns="0" rIns="0" bIns="0" anchor="ctr" anchorCtr="0">
            <a:noAutofit/>
          </a:bodyPr>
          <a:lstStyle/>
          <a:p>
            <a:pPr algn="ctr"/>
            <a:r>
              <a:rPr lang="en-US">
                <a:solidFill>
                  <a:schemeClr val="bg1"/>
                </a:solidFill>
              </a:rPr>
              <a:t>Actions</a:t>
            </a:r>
          </a:p>
        </p:txBody>
      </p:sp>
      <p:pic>
        <p:nvPicPr>
          <p:cNvPr id="237" name="Google Shape;237;p7" descr="carbon (27).png"/>
          <p:cNvPicPr preferRelativeResize="0"/>
          <p:nvPr/>
        </p:nvPicPr>
        <p:blipFill rotWithShape="1">
          <a:blip r:embed="rId3">
            <a:alphaModFix/>
          </a:blip>
          <a:srcRect/>
          <a:stretch/>
        </p:blipFill>
        <p:spPr>
          <a:xfrm>
            <a:off x="11255262" y="668321"/>
            <a:ext cx="10552421" cy="8708556"/>
          </a:xfrm>
          <a:prstGeom prst="rect">
            <a:avLst/>
          </a:prstGeom>
          <a:ln>
            <a:noFill/>
          </a:ln>
          <a:effectLst>
            <a:outerShdw blurRad="292100" dist="139700" dir="2700000" algn="tl" rotWithShape="0">
              <a:srgbClr val="333333">
                <a:alpha val="65000"/>
              </a:srgbClr>
            </a:outerShdw>
          </a:effectLst>
        </p:spPr>
      </p:pic>
      <p:grpSp>
        <p:nvGrpSpPr>
          <p:cNvPr id="14" name="Google Shape;213;p6">
            <a:extLst>
              <a:ext uri="{FF2B5EF4-FFF2-40B4-BE49-F238E27FC236}">
                <a16:creationId xmlns:a16="http://schemas.microsoft.com/office/drawing/2014/main" id="{0A46C67F-C5CE-984C-A026-CB951DDE4FC7}"/>
              </a:ext>
            </a:extLst>
          </p:cNvPr>
          <p:cNvGrpSpPr/>
          <p:nvPr/>
        </p:nvGrpSpPr>
        <p:grpSpPr>
          <a:xfrm>
            <a:off x="13069639" y="11924572"/>
            <a:ext cx="10368995" cy="841046"/>
            <a:chOff x="13069637" y="11541102"/>
            <a:chExt cx="10368995" cy="841045"/>
          </a:xfrm>
        </p:grpSpPr>
        <p:sp>
          <p:nvSpPr>
            <p:cNvPr id="15" name="Google Shape;214;p6">
              <a:extLst>
                <a:ext uri="{FF2B5EF4-FFF2-40B4-BE49-F238E27FC236}">
                  <a16:creationId xmlns:a16="http://schemas.microsoft.com/office/drawing/2014/main" id="{35DEB59E-6790-4549-A41A-7FA133EE1A3B}"/>
                </a:ext>
              </a:extLst>
            </p:cNvPr>
            <p:cNvSpPr/>
            <p:nvPr/>
          </p:nvSpPr>
          <p:spPr>
            <a:xfrm>
              <a:off x="13069637" y="11541102"/>
              <a:ext cx="2012394"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Events</a:t>
              </a:r>
              <a:endParaRPr sz="9600">
                <a:solidFill>
                  <a:schemeClr val="tx2"/>
                </a:solidFill>
              </a:endParaRPr>
            </a:p>
          </p:txBody>
        </p:sp>
        <p:sp>
          <p:nvSpPr>
            <p:cNvPr id="16" name="Google Shape;215;p6">
              <a:extLst>
                <a:ext uri="{FF2B5EF4-FFF2-40B4-BE49-F238E27FC236}">
                  <a16:creationId xmlns:a16="http://schemas.microsoft.com/office/drawing/2014/main" id="{1A751119-A40B-1744-873A-7363C7B902C1}"/>
                </a:ext>
              </a:extLst>
            </p:cNvPr>
            <p:cNvSpPr/>
            <p:nvPr/>
          </p:nvSpPr>
          <p:spPr>
            <a:xfrm>
              <a:off x="16992680" y="11541102"/>
              <a:ext cx="2522908"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Workflows</a:t>
              </a:r>
              <a:endParaRPr sz="9600">
                <a:solidFill>
                  <a:schemeClr val="tx2"/>
                </a:solidFill>
              </a:endParaRPr>
            </a:p>
          </p:txBody>
        </p:sp>
        <p:sp>
          <p:nvSpPr>
            <p:cNvPr id="17" name="Google Shape;216;p6">
              <a:extLst>
                <a:ext uri="{FF2B5EF4-FFF2-40B4-BE49-F238E27FC236}">
                  <a16:creationId xmlns:a16="http://schemas.microsoft.com/office/drawing/2014/main" id="{A6E91A62-A1D9-A241-BB38-BEA43C9EE1D1}"/>
                </a:ext>
              </a:extLst>
            </p:cNvPr>
            <p:cNvSpPr/>
            <p:nvPr/>
          </p:nvSpPr>
          <p:spPr>
            <a:xfrm>
              <a:off x="21426238" y="11541102"/>
              <a:ext cx="2012394" cy="841045"/>
            </a:xfrm>
            <a:prstGeom prst="roundRect">
              <a:avLst>
                <a:gd name="adj" fmla="val 22650"/>
              </a:avLst>
            </a:prstGeom>
            <a:solidFill>
              <a:srgbClr val="0366D6"/>
            </a:solidFill>
            <a:ln w="25400" cap="flat" cmpd="sng">
              <a:solidFill>
                <a:schemeClr val="bg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algn="ctr">
                <a:buClr>
                  <a:srgbClr val="FFFFFF"/>
                </a:buClr>
                <a:buSzPts val="3200"/>
              </a:pPr>
              <a:r>
                <a:rPr lang="en-US" sz="3200">
                  <a:solidFill>
                    <a:schemeClr val="tx2"/>
                  </a:solidFill>
                  <a:latin typeface="Helvetica Neue"/>
                  <a:ea typeface="Helvetica Neue"/>
                  <a:cs typeface="Helvetica Neue"/>
                  <a:sym typeface="Helvetica Neue"/>
                </a:rPr>
                <a:t>Actions</a:t>
              </a:r>
              <a:endParaRPr sz="9600">
                <a:solidFill>
                  <a:schemeClr val="tx2"/>
                </a:solidFill>
              </a:endParaRPr>
            </a:p>
          </p:txBody>
        </p:sp>
        <p:cxnSp>
          <p:nvCxnSpPr>
            <p:cNvPr id="18" name="Google Shape;217;p6">
              <a:extLst>
                <a:ext uri="{FF2B5EF4-FFF2-40B4-BE49-F238E27FC236}">
                  <a16:creationId xmlns:a16="http://schemas.microsoft.com/office/drawing/2014/main" id="{2F9B69DC-8FBE-174F-BB6B-F3D77E4C90DF}"/>
                </a:ext>
              </a:extLst>
            </p:cNvPr>
            <p:cNvCxnSpPr/>
            <p:nvPr/>
          </p:nvCxnSpPr>
          <p:spPr>
            <a:xfrm>
              <a:off x="19581356" y="11961623"/>
              <a:ext cx="1846845" cy="1"/>
            </a:xfrm>
            <a:prstGeom prst="straightConnector1">
              <a:avLst/>
            </a:prstGeom>
            <a:noFill/>
            <a:ln w="25400" cap="flat" cmpd="sng">
              <a:solidFill>
                <a:schemeClr val="bg1"/>
              </a:solidFill>
              <a:prstDash val="solid"/>
              <a:miter lim="400000"/>
              <a:headEnd type="none" w="sm" len="sm"/>
              <a:tailEnd type="triangle" w="med" len="med"/>
            </a:ln>
          </p:spPr>
        </p:cxnSp>
        <p:sp>
          <p:nvSpPr>
            <p:cNvPr id="19" name="Google Shape;218;p6">
              <a:extLst>
                <a:ext uri="{FF2B5EF4-FFF2-40B4-BE49-F238E27FC236}">
                  <a16:creationId xmlns:a16="http://schemas.microsoft.com/office/drawing/2014/main" id="{36BF8006-F321-1947-A767-D495085F774C}"/>
                </a:ext>
              </a:extLst>
            </p:cNvPr>
            <p:cNvSpPr txBox="1"/>
            <p:nvPr/>
          </p:nvSpPr>
          <p:spPr>
            <a:xfrm>
              <a:off x="15503064" y="11553746"/>
              <a:ext cx="1068587"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Trigger</a:t>
              </a:r>
              <a:endParaRPr sz="8800">
                <a:solidFill>
                  <a:schemeClr val="bg1"/>
                </a:solidFill>
              </a:endParaRPr>
            </a:p>
          </p:txBody>
        </p:sp>
        <p:sp>
          <p:nvSpPr>
            <p:cNvPr id="20" name="Google Shape;219;p6">
              <a:extLst>
                <a:ext uri="{FF2B5EF4-FFF2-40B4-BE49-F238E27FC236}">
                  <a16:creationId xmlns:a16="http://schemas.microsoft.com/office/drawing/2014/main" id="{8C47AB7B-DFF0-DE4E-98D5-425645758EFD}"/>
                </a:ext>
              </a:extLst>
            </p:cNvPr>
            <p:cNvSpPr txBox="1"/>
            <p:nvPr/>
          </p:nvSpPr>
          <p:spPr>
            <a:xfrm>
              <a:off x="20170235" y="11553745"/>
              <a:ext cx="656333" cy="410369"/>
            </a:xfrm>
            <a:prstGeom prst="rect">
              <a:avLst/>
            </a:prstGeom>
            <a:noFill/>
            <a:ln>
              <a:noFill/>
            </a:ln>
          </p:spPr>
          <p:txBody>
            <a:bodyPr spcFirstLastPara="1" wrap="square" lIns="50800" tIns="50800" rIns="50800" bIns="50800" anchor="ctr" anchorCtr="0">
              <a:spAutoFit/>
            </a:bodyPr>
            <a:lstStyle/>
            <a:p>
              <a:pPr algn="ctr">
                <a:buClr>
                  <a:srgbClr val="FFFFFF"/>
                </a:buClr>
                <a:buSzPts val="2400"/>
              </a:pPr>
              <a:r>
                <a:rPr lang="en-US" sz="2000">
                  <a:solidFill>
                    <a:schemeClr val="bg1"/>
                  </a:solidFill>
                  <a:latin typeface="Helvetica Neue"/>
                  <a:ea typeface="Helvetica Neue"/>
                  <a:cs typeface="Helvetica Neue"/>
                  <a:sym typeface="Helvetica Neue"/>
                </a:rPr>
                <a:t>Use</a:t>
              </a:r>
              <a:endParaRPr sz="8800">
                <a:solidFill>
                  <a:schemeClr val="bg1"/>
                </a:solidFill>
              </a:endParaRPr>
            </a:p>
          </p:txBody>
        </p:sp>
        <p:cxnSp>
          <p:nvCxnSpPr>
            <p:cNvPr id="21" name="Google Shape;220;p6">
              <a:extLst>
                <a:ext uri="{FF2B5EF4-FFF2-40B4-BE49-F238E27FC236}">
                  <a16:creationId xmlns:a16="http://schemas.microsoft.com/office/drawing/2014/main" id="{430F7E38-3B75-FE47-9C00-267E4369518F}"/>
                </a:ext>
              </a:extLst>
            </p:cNvPr>
            <p:cNvCxnSpPr/>
            <p:nvPr/>
          </p:nvCxnSpPr>
          <p:spPr>
            <a:xfrm>
              <a:off x="15113931" y="11961624"/>
              <a:ext cx="1846844" cy="1"/>
            </a:xfrm>
            <a:prstGeom prst="straightConnector1">
              <a:avLst/>
            </a:prstGeom>
            <a:noFill/>
            <a:ln w="25400" cap="flat" cmpd="sng">
              <a:solidFill>
                <a:schemeClr val="bg1"/>
              </a:solidFill>
              <a:prstDash val="solid"/>
              <a:miter lim="400000"/>
              <a:headEnd type="none" w="sm" len="sm"/>
              <a:tailEnd type="triangle" w="med" len="med"/>
            </a:ln>
          </p:spPr>
        </p:cxnSp>
      </p:grpSp>
      <p:pic>
        <p:nvPicPr>
          <p:cNvPr id="236" name="Google Shape;236;p7" descr="carbon (28).png"/>
          <p:cNvPicPr preferRelativeResize="0"/>
          <p:nvPr/>
        </p:nvPicPr>
        <p:blipFill rotWithShape="1">
          <a:blip r:embed="rId4">
            <a:alphaModFix/>
          </a:blip>
          <a:srcRect/>
          <a:stretch/>
        </p:blipFill>
        <p:spPr>
          <a:xfrm>
            <a:off x="15121234" y="5788592"/>
            <a:ext cx="8689377" cy="5141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79482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a:t>Action types &amp; Marketplace</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7227273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10"/>
          <p:cNvSpPr txBox="1">
            <a:spLocks noGrp="1"/>
          </p:cNvSpPr>
          <p:nvPr>
            <p:ph type="body" idx="4294967295"/>
          </p:nvPr>
        </p:nvSpPr>
        <p:spPr>
          <a:xfrm>
            <a:off x="1060764" y="2928716"/>
            <a:ext cx="22023294" cy="1419412"/>
          </a:xfrm>
          <a:prstGeom prst="rect">
            <a:avLst/>
          </a:prstGeom>
          <a:noFill/>
          <a:ln>
            <a:noFill/>
          </a:ln>
        </p:spPr>
        <p:txBody>
          <a:bodyPr spcFirstLastPara="1" wrap="square" lIns="0" tIns="0" rIns="0" bIns="0" anchor="t" anchorCtr="0">
            <a:normAutofit/>
          </a:bodyPr>
          <a:lstStyle/>
          <a:p>
            <a:pPr marL="0" indent="0">
              <a:spcBef>
                <a:spcPts val="0"/>
              </a:spcBef>
              <a:buSzPts val="5200"/>
              <a:buNone/>
            </a:pPr>
            <a:r>
              <a:rPr lang="en-US">
                <a:solidFill>
                  <a:schemeClr val="bg1"/>
                </a:solidFill>
              </a:rPr>
              <a:t>Write in the language and environment that makes sense for you.</a:t>
            </a:r>
          </a:p>
          <a:p>
            <a:pPr marL="0" indent="0" algn="l">
              <a:spcBef>
                <a:spcPts val="5901"/>
              </a:spcBef>
              <a:buSzPts val="5200"/>
              <a:buNone/>
            </a:pPr>
            <a:endParaRPr lang="en-US">
              <a:solidFill>
                <a:schemeClr val="bg1"/>
              </a:solidFill>
            </a:endParaRPr>
          </a:p>
        </p:txBody>
      </p:sp>
      <p:sp>
        <p:nvSpPr>
          <p:cNvPr id="256" name="Google Shape;256;p10"/>
          <p:cNvSpPr txBox="1">
            <a:spLocks noGrp="1"/>
          </p:cNvSpPr>
          <p:nvPr>
            <p:ph type="title" idx="4294967295"/>
          </p:nvPr>
        </p:nvSpPr>
        <p:spPr>
          <a:xfrm>
            <a:off x="1150376" y="762000"/>
            <a:ext cx="21844000" cy="2032000"/>
          </a:xfrm>
          <a:prstGeom prst="rect">
            <a:avLst/>
          </a:prstGeom>
          <a:noFill/>
          <a:ln>
            <a:noFill/>
          </a:ln>
        </p:spPr>
        <p:txBody>
          <a:bodyPr spcFirstLastPara="1" wrap="square" lIns="0" tIns="0" rIns="0" bIns="0" anchor="ctr" anchorCtr="0">
            <a:noAutofit/>
          </a:bodyPr>
          <a:lstStyle/>
          <a:p>
            <a:pPr algn="ctr"/>
            <a:r>
              <a:rPr lang="en-US">
                <a:solidFill>
                  <a:schemeClr val="bg1"/>
                </a:solidFill>
              </a:rPr>
              <a:t>Types of Actions</a:t>
            </a:r>
          </a:p>
        </p:txBody>
      </p:sp>
      <p:graphicFrame>
        <p:nvGraphicFramePr>
          <p:cNvPr id="265" name="Google Shape;265;p10"/>
          <p:cNvGraphicFramePr/>
          <p:nvPr>
            <p:extLst>
              <p:ext uri="{D42A27DB-BD31-4B8C-83A1-F6EECF244321}">
                <p14:modId xmlns:p14="http://schemas.microsoft.com/office/powerpoint/2010/main" val="1205396123"/>
              </p:ext>
            </p:extLst>
          </p:nvPr>
        </p:nvGraphicFramePr>
        <p:xfrm>
          <a:off x="1653953" y="4453860"/>
          <a:ext cx="21000517" cy="6959865"/>
        </p:xfrm>
        <a:graphic>
          <a:graphicData uri="http://schemas.openxmlformats.org/drawingml/2006/table">
            <a:tbl>
              <a:tblPr firstRow="1" firstCol="1" bandRow="1">
                <a:noFill/>
              </a:tblPr>
              <a:tblGrid>
                <a:gridCol w="7000171">
                  <a:extLst>
                    <a:ext uri="{9D8B030D-6E8A-4147-A177-3AD203B41FA5}">
                      <a16:colId xmlns:a16="http://schemas.microsoft.com/office/drawing/2014/main" val="20000"/>
                    </a:ext>
                  </a:extLst>
                </a:gridCol>
                <a:gridCol w="7604217">
                  <a:extLst>
                    <a:ext uri="{9D8B030D-6E8A-4147-A177-3AD203B41FA5}">
                      <a16:colId xmlns:a16="http://schemas.microsoft.com/office/drawing/2014/main" val="20001"/>
                    </a:ext>
                  </a:extLst>
                </a:gridCol>
                <a:gridCol w="6396129">
                  <a:extLst>
                    <a:ext uri="{9D8B030D-6E8A-4147-A177-3AD203B41FA5}">
                      <a16:colId xmlns:a16="http://schemas.microsoft.com/office/drawing/2014/main" val="20002"/>
                    </a:ext>
                  </a:extLst>
                </a:gridCol>
              </a:tblGrid>
              <a:tr h="1391973">
                <a:tc>
                  <a:txBody>
                    <a:bodyPr/>
                    <a:lstStyle/>
                    <a:p>
                      <a:pPr marL="0" marR="0" lvl="0" indent="0" algn="ctr" rtl="0">
                        <a:lnSpc>
                          <a:spcPct val="100000"/>
                        </a:lnSpc>
                        <a:spcBef>
                          <a:spcPts val="0"/>
                        </a:spcBef>
                        <a:spcAft>
                          <a:spcPts val="0"/>
                        </a:spcAft>
                        <a:buClr>
                          <a:schemeClr val="dk1"/>
                        </a:buClr>
                        <a:buSzPts val="2400"/>
                        <a:buFont typeface="Helvetica Neue"/>
                        <a:buNone/>
                      </a:pPr>
                      <a:endParaRPr sz="3200" u="none" strike="noStrike" cap="none">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rgbClr val="FFFFFF"/>
                        </a:buClr>
                        <a:buSzPts val="3300"/>
                        <a:buFont typeface="Helvetica Neue"/>
                        <a:buNone/>
                      </a:pPr>
                      <a:r>
                        <a:rPr lang="en-US" sz="3200" b="1" u="none" strike="noStrike" cap="none">
                          <a:solidFill>
                            <a:schemeClr val="bg1"/>
                          </a:solidFill>
                        </a:rPr>
                        <a:t>JavaScript action</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rgbClr val="FFFFFF"/>
                        </a:buClr>
                        <a:buSzPts val="3300"/>
                        <a:buFont typeface="Helvetica Neue"/>
                        <a:buNone/>
                      </a:pPr>
                      <a:r>
                        <a:rPr lang="en-US" sz="3200" b="1" u="none" strike="noStrike" cap="none">
                          <a:solidFill>
                            <a:schemeClr val="bg1"/>
                          </a:solidFill>
                        </a:rPr>
                        <a:t>Container action</a:t>
                      </a:r>
                      <a:endParaRPr sz="3200">
                        <a:solidFill>
                          <a:schemeClr val="bg1"/>
                        </a:solidFill>
                      </a:endParaRPr>
                    </a:p>
                  </a:txBody>
                  <a:tcPr marL="50800" marR="50800" marT="50800" marB="50800" anchor="ctr"/>
                </a:tc>
                <a:extLst>
                  <a:ext uri="{0D108BD9-81ED-4DB2-BD59-A6C34878D82A}">
                    <a16:rowId xmlns:a16="http://schemas.microsoft.com/office/drawing/2014/main" val="10000"/>
                  </a:ext>
                </a:extLst>
              </a:tr>
              <a:tr h="1391973">
                <a:tc>
                  <a:txBody>
                    <a:bodyPr/>
                    <a:lstStyle/>
                    <a:p>
                      <a:pPr marL="0" marR="0" lvl="0" indent="0" algn="ctr" rtl="0">
                        <a:lnSpc>
                          <a:spcPct val="100000"/>
                        </a:lnSpc>
                        <a:spcBef>
                          <a:spcPts val="0"/>
                        </a:spcBef>
                        <a:spcAft>
                          <a:spcPts val="0"/>
                        </a:spcAft>
                        <a:buClr>
                          <a:srgbClr val="FFFFFF"/>
                        </a:buClr>
                        <a:buSzPts val="3300"/>
                        <a:buFont typeface="Helvetica Neue"/>
                        <a:buNone/>
                      </a:pPr>
                      <a:r>
                        <a:rPr lang="en-US" sz="3200" b="1" u="none" strike="noStrike" cap="none">
                          <a:solidFill>
                            <a:schemeClr val="bg1"/>
                          </a:solidFill>
                        </a:rPr>
                        <a:t>Virtual environment</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2800"/>
                        <a:buFont typeface="Helvetica Neue"/>
                        <a:buNone/>
                      </a:pPr>
                      <a:r>
                        <a:rPr lang="en-US" sz="3200" u="none" strike="noStrike" cap="none">
                          <a:solidFill>
                            <a:schemeClr val="bg1"/>
                          </a:solidFill>
                        </a:rPr>
                        <a:t>Linux, MacOS, Windows</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2800"/>
                        <a:buFont typeface="Helvetica Neue"/>
                        <a:buNone/>
                      </a:pPr>
                      <a:r>
                        <a:rPr lang="en-US" sz="3200" u="none" strike="noStrike" cap="none">
                          <a:solidFill>
                            <a:schemeClr val="bg1"/>
                          </a:solidFill>
                        </a:rPr>
                        <a:t>Linux</a:t>
                      </a:r>
                      <a:endParaRPr sz="3200">
                        <a:solidFill>
                          <a:schemeClr val="bg1"/>
                        </a:solidFill>
                      </a:endParaRPr>
                    </a:p>
                  </a:txBody>
                  <a:tcPr marL="50800" marR="50800" marT="50800" marB="50800" anchor="ctr"/>
                </a:tc>
                <a:extLst>
                  <a:ext uri="{0D108BD9-81ED-4DB2-BD59-A6C34878D82A}">
                    <a16:rowId xmlns:a16="http://schemas.microsoft.com/office/drawing/2014/main" val="10001"/>
                  </a:ext>
                </a:extLst>
              </a:tr>
              <a:tr h="1391973">
                <a:tc>
                  <a:txBody>
                    <a:bodyPr/>
                    <a:lstStyle/>
                    <a:p>
                      <a:pPr marL="0" marR="0" lvl="0" indent="0" algn="ctr" rtl="0">
                        <a:lnSpc>
                          <a:spcPct val="100000"/>
                        </a:lnSpc>
                        <a:spcBef>
                          <a:spcPts val="0"/>
                        </a:spcBef>
                        <a:spcAft>
                          <a:spcPts val="0"/>
                        </a:spcAft>
                        <a:buClr>
                          <a:srgbClr val="FFFFFF"/>
                        </a:buClr>
                        <a:buSzPts val="3300"/>
                        <a:buFont typeface="Helvetica Neue"/>
                        <a:buNone/>
                      </a:pPr>
                      <a:r>
                        <a:rPr lang="en-US" sz="3200" b="1" u="none" strike="noStrike" cap="none">
                          <a:solidFill>
                            <a:schemeClr val="bg1"/>
                          </a:solidFill>
                        </a:rPr>
                        <a:t>Language</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2800"/>
                        <a:buFont typeface="Helvetica Neue"/>
                        <a:buNone/>
                      </a:pPr>
                      <a:r>
                        <a:rPr lang="en-US" sz="3200" u="none" strike="noStrike" cap="none">
                          <a:solidFill>
                            <a:schemeClr val="bg1"/>
                          </a:solidFill>
                        </a:rPr>
                        <a:t>Anything that compiles to JavaScript</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2800"/>
                        <a:buFont typeface="Helvetica Neue"/>
                        <a:buNone/>
                      </a:pPr>
                      <a:r>
                        <a:rPr lang="en-US" sz="3200" u="none" strike="noStrike" cap="none">
                          <a:solidFill>
                            <a:schemeClr val="bg1"/>
                          </a:solidFill>
                        </a:rPr>
                        <a:t>Any</a:t>
                      </a:r>
                      <a:endParaRPr sz="3200">
                        <a:solidFill>
                          <a:schemeClr val="bg1"/>
                        </a:solidFill>
                      </a:endParaRPr>
                    </a:p>
                  </a:txBody>
                  <a:tcPr marL="50800" marR="50800" marT="50800" marB="50800" anchor="ctr"/>
                </a:tc>
                <a:extLst>
                  <a:ext uri="{0D108BD9-81ED-4DB2-BD59-A6C34878D82A}">
                    <a16:rowId xmlns:a16="http://schemas.microsoft.com/office/drawing/2014/main" val="10002"/>
                  </a:ext>
                </a:extLst>
              </a:tr>
              <a:tr h="1391973">
                <a:tc>
                  <a:txBody>
                    <a:bodyPr/>
                    <a:lstStyle/>
                    <a:p>
                      <a:pPr marL="0" marR="0" lvl="0" indent="0" algn="ctr" rtl="0">
                        <a:lnSpc>
                          <a:spcPct val="100000"/>
                        </a:lnSpc>
                        <a:spcBef>
                          <a:spcPts val="0"/>
                        </a:spcBef>
                        <a:spcAft>
                          <a:spcPts val="0"/>
                        </a:spcAft>
                        <a:buClr>
                          <a:srgbClr val="FFFFFF"/>
                        </a:buClr>
                        <a:buSzPts val="3300"/>
                        <a:buFont typeface="Helvetica Neue"/>
                        <a:buNone/>
                      </a:pPr>
                      <a:r>
                        <a:rPr lang="en-US" sz="3200" b="1" u="none" strike="noStrike" cap="none">
                          <a:solidFill>
                            <a:schemeClr val="bg1"/>
                          </a:solidFill>
                        </a:rPr>
                        <a:t>Speed</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2800"/>
                        <a:buFont typeface="Helvetica Neue"/>
                        <a:buNone/>
                      </a:pPr>
                      <a:r>
                        <a:rPr lang="en-US" sz="3200" u="none" strike="noStrike" cap="none">
                          <a:solidFill>
                            <a:schemeClr val="bg1"/>
                          </a:solidFill>
                        </a:rPr>
                        <a:t>++</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2800"/>
                        <a:buFont typeface="Helvetica Neue"/>
                        <a:buNone/>
                      </a:pPr>
                      <a:r>
                        <a:rPr lang="en-US" sz="3200" u="none" strike="noStrike" cap="none">
                          <a:solidFill>
                            <a:schemeClr val="bg1"/>
                          </a:solidFill>
                        </a:rPr>
                        <a:t>+</a:t>
                      </a:r>
                      <a:endParaRPr sz="3200">
                        <a:solidFill>
                          <a:schemeClr val="bg1"/>
                        </a:solidFill>
                      </a:endParaRPr>
                    </a:p>
                  </a:txBody>
                  <a:tcPr marL="50800" marR="50800" marT="50800" marB="50800" anchor="ctr"/>
                </a:tc>
                <a:extLst>
                  <a:ext uri="{0D108BD9-81ED-4DB2-BD59-A6C34878D82A}">
                    <a16:rowId xmlns:a16="http://schemas.microsoft.com/office/drawing/2014/main" val="10003"/>
                  </a:ext>
                </a:extLst>
              </a:tr>
              <a:tr h="1391973">
                <a:tc>
                  <a:txBody>
                    <a:bodyPr/>
                    <a:lstStyle/>
                    <a:p>
                      <a:pPr marL="0" marR="0" lvl="0" indent="0" algn="ctr" rtl="0">
                        <a:lnSpc>
                          <a:spcPct val="100000"/>
                        </a:lnSpc>
                        <a:spcBef>
                          <a:spcPts val="0"/>
                        </a:spcBef>
                        <a:spcAft>
                          <a:spcPts val="0"/>
                        </a:spcAft>
                        <a:buClr>
                          <a:srgbClr val="FFFFFF"/>
                        </a:buClr>
                        <a:buSzPts val="3300"/>
                        <a:buFont typeface="Helvetica Neue"/>
                        <a:buNone/>
                      </a:pPr>
                      <a:r>
                        <a:rPr lang="en-US" sz="3200" b="1" u="none" strike="noStrike" cap="none">
                          <a:solidFill>
                            <a:schemeClr val="bg1"/>
                          </a:solidFill>
                        </a:rPr>
                        <a:t>User experience</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300"/>
                        <a:buFont typeface="Helvetica Neue"/>
                        <a:buNone/>
                      </a:pPr>
                      <a:r>
                        <a:rPr lang="en-US" sz="3200" u="none" strike="noStrike" cap="none">
                          <a:solidFill>
                            <a:schemeClr val="bg1"/>
                          </a:solidFill>
                        </a:rPr>
                        <a:t>++</a:t>
                      </a:r>
                      <a:endParaRPr sz="3200">
                        <a:solidFill>
                          <a:schemeClr val="bg1"/>
                        </a:solidFill>
                      </a:endParaRPr>
                    </a:p>
                  </a:txBody>
                  <a:tcPr marL="50800" marR="50800" marT="50800" marB="50800" anchor="ctr"/>
                </a:tc>
                <a:tc>
                  <a:txBody>
                    <a:bodyPr/>
                    <a:lstStyle/>
                    <a:p>
                      <a:pPr marL="0" marR="0" lvl="0" indent="0" algn="ctr" rtl="0">
                        <a:lnSpc>
                          <a:spcPct val="100000"/>
                        </a:lnSpc>
                        <a:spcBef>
                          <a:spcPts val="0"/>
                        </a:spcBef>
                        <a:spcAft>
                          <a:spcPts val="0"/>
                        </a:spcAft>
                        <a:buClr>
                          <a:schemeClr val="dk1"/>
                        </a:buClr>
                        <a:buSzPts val="3300"/>
                        <a:buFont typeface="Helvetica Neue"/>
                        <a:buNone/>
                      </a:pPr>
                      <a:r>
                        <a:rPr lang="en-US" sz="3200" u="none" strike="noStrike" cap="none">
                          <a:solidFill>
                            <a:schemeClr val="bg1"/>
                          </a:solidFill>
                        </a:rPr>
                        <a:t>+</a:t>
                      </a:r>
                      <a:endParaRPr sz="3200">
                        <a:solidFill>
                          <a:schemeClr val="bg1"/>
                        </a:solidFill>
                      </a:endParaRPr>
                    </a:p>
                  </a:txBody>
                  <a:tcPr marL="50800" marR="50800" marT="50800" marB="5080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67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email&#10;&#10;Description automatically generated">
            <a:extLst>
              <a:ext uri="{FF2B5EF4-FFF2-40B4-BE49-F238E27FC236}">
                <a16:creationId xmlns:a16="http://schemas.microsoft.com/office/drawing/2014/main" id="{35A981DC-35FE-427B-B9C4-BF427EEC1C89}"/>
              </a:ext>
            </a:extLst>
          </p:cNvPr>
          <p:cNvPicPr>
            <a:picLocks noChangeAspect="1"/>
          </p:cNvPicPr>
          <p:nvPr/>
        </p:nvPicPr>
        <p:blipFill rotWithShape="1">
          <a:blip r:embed="rId3"/>
          <a:srcRect b="21088"/>
          <a:stretch/>
        </p:blipFill>
        <p:spPr>
          <a:xfrm>
            <a:off x="12647150" y="2793265"/>
            <a:ext cx="11128668" cy="835035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EE634D95-F17F-4BB5-8A52-2442E7007B8A}"/>
              </a:ext>
            </a:extLst>
          </p:cNvPr>
          <p:cNvSpPr txBox="1"/>
          <p:nvPr/>
        </p:nvSpPr>
        <p:spPr>
          <a:xfrm>
            <a:off x="216308" y="12982678"/>
            <a:ext cx="172361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825500">
              <a:lnSpc>
                <a:spcPct val="100000"/>
              </a:lnSpc>
              <a:spcBef>
                <a:spcPts val="0"/>
              </a:spcBef>
              <a:spcAft>
                <a:spcPts val="0"/>
              </a:spcAft>
              <a:buNone/>
              <a:tabLst/>
            </a:pPr>
            <a:r>
              <a:rPr lang="en-US" sz="3200" b="0">
                <a:solidFill>
                  <a:schemeClr val="accent1"/>
                </a:solidFill>
                <a:latin typeface="Helvetica Neue"/>
              </a:rPr>
              <a:t>https://github.com/marketplace?type=actions</a:t>
            </a:r>
          </a:p>
        </p:txBody>
      </p:sp>
      <p:sp>
        <p:nvSpPr>
          <p:cNvPr id="4" name="Title 3">
            <a:extLst>
              <a:ext uri="{FF2B5EF4-FFF2-40B4-BE49-F238E27FC236}">
                <a16:creationId xmlns:a16="http://schemas.microsoft.com/office/drawing/2014/main" id="{3D311A0A-3411-4234-8E5B-A135B62D0082}"/>
              </a:ext>
            </a:extLst>
          </p:cNvPr>
          <p:cNvSpPr>
            <a:spLocks noGrp="1"/>
          </p:cNvSpPr>
          <p:nvPr>
            <p:ph type="title"/>
          </p:nvPr>
        </p:nvSpPr>
        <p:spPr>
          <a:xfrm>
            <a:off x="-5941" y="5463580"/>
            <a:ext cx="12099387" cy="2320400"/>
          </a:xfrm>
        </p:spPr>
        <p:txBody>
          <a:bodyPr/>
          <a:lstStyle/>
          <a:p>
            <a:pPr algn="ctr"/>
            <a:r>
              <a:rPr lang="en-US" sz="9600"/>
              <a:t>GitHub Marketplace</a:t>
            </a:r>
            <a:endParaRPr lang="en-US"/>
          </a:p>
        </p:txBody>
      </p:sp>
    </p:spTree>
    <p:extLst>
      <p:ext uri="{BB962C8B-B14F-4D97-AF65-F5344CB8AC3E}">
        <p14:creationId xmlns:p14="http://schemas.microsoft.com/office/powerpoint/2010/main" val="304098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F2B227E7-1700-428C-85B5-992F4BA7CD4A}"/>
              </a:ext>
            </a:extLst>
          </p:cNvPr>
          <p:cNvPicPr>
            <a:picLocks noChangeAspect="1"/>
          </p:cNvPicPr>
          <p:nvPr/>
        </p:nvPicPr>
        <p:blipFill>
          <a:blip r:embed="rId3"/>
          <a:stretch>
            <a:fillRect/>
          </a:stretch>
        </p:blipFill>
        <p:spPr>
          <a:xfrm>
            <a:off x="780613" y="3981280"/>
            <a:ext cx="22818162" cy="7546245"/>
          </a:xfrm>
          <a:prstGeom prst="rect">
            <a:avLst/>
          </a:prstGeom>
          <a:effectLst>
            <a:outerShdw blurRad="800100" dist="317500" dir="2700000" algn="tl" rotWithShape="0">
              <a:prstClr val="black">
                <a:alpha val="40000"/>
              </a:prstClr>
            </a:outerShdw>
          </a:effectLst>
        </p:spPr>
      </p:pic>
      <p:sp>
        <p:nvSpPr>
          <p:cNvPr id="2" name="Title 3">
            <a:extLst>
              <a:ext uri="{FF2B5EF4-FFF2-40B4-BE49-F238E27FC236}">
                <a16:creationId xmlns:a16="http://schemas.microsoft.com/office/drawing/2014/main" id="{DB93AC3E-1B3E-42D6-8E8D-359ECAC350C3}"/>
              </a:ext>
            </a:extLst>
          </p:cNvPr>
          <p:cNvSpPr>
            <a:spLocks noGrp="1"/>
          </p:cNvSpPr>
          <p:nvPr>
            <p:ph type="title"/>
          </p:nvPr>
        </p:nvSpPr>
        <p:spPr>
          <a:xfrm>
            <a:off x="7133" y="803754"/>
            <a:ext cx="24351151" cy="2320400"/>
          </a:xfrm>
        </p:spPr>
        <p:txBody>
          <a:bodyPr/>
          <a:lstStyle/>
          <a:p>
            <a:pPr algn="ctr"/>
            <a:r>
              <a:rPr lang="en-US" sz="9600" dirty="0"/>
              <a:t>Administrating actions</a:t>
            </a:r>
          </a:p>
        </p:txBody>
      </p:sp>
    </p:spTree>
    <p:extLst>
      <p:ext uri="{BB962C8B-B14F-4D97-AF65-F5344CB8AC3E}">
        <p14:creationId xmlns:p14="http://schemas.microsoft.com/office/powerpoint/2010/main" val="224549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GitHub Actions</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2624292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a:t>Examples</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2073545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D77165F1-0DD8-4889-B69F-1E489CBE994D}"/>
              </a:ext>
            </a:extLst>
          </p:cNvPr>
          <p:cNvPicPr>
            <a:picLocks noChangeAspect="1"/>
          </p:cNvPicPr>
          <p:nvPr/>
        </p:nvPicPr>
        <p:blipFill>
          <a:blip r:embed="rId3"/>
          <a:stretch>
            <a:fillRect/>
          </a:stretch>
        </p:blipFill>
        <p:spPr>
          <a:xfrm>
            <a:off x="5033514" y="763940"/>
            <a:ext cx="14560597" cy="11093875"/>
          </a:xfrm>
          <a:prstGeom prst="rect">
            <a:avLst/>
          </a:prstGeom>
          <a:effectLst>
            <a:outerShdw blurRad="596900" dist="254000" dir="2700000" algn="tl" rotWithShape="0">
              <a:prstClr val="black">
                <a:alpha val="40000"/>
              </a:prstClr>
            </a:outerShdw>
          </a:effectLst>
        </p:spPr>
      </p:pic>
      <p:sp>
        <p:nvSpPr>
          <p:cNvPr id="4" name="TextBox 3">
            <a:extLst>
              <a:ext uri="{FF2B5EF4-FFF2-40B4-BE49-F238E27FC236}">
                <a16:creationId xmlns:a16="http://schemas.microsoft.com/office/drawing/2014/main" id="{A8E08F93-0995-43B8-93D3-C4CD21B7ABBF}"/>
              </a:ext>
            </a:extLst>
          </p:cNvPr>
          <p:cNvSpPr txBox="1"/>
          <p:nvPr/>
        </p:nvSpPr>
        <p:spPr>
          <a:xfrm>
            <a:off x="5100451" y="12486276"/>
            <a:ext cx="1385943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825500">
              <a:lnSpc>
                <a:spcPct val="100000"/>
              </a:lnSpc>
              <a:spcBef>
                <a:spcPts val="0"/>
              </a:spcBef>
              <a:spcAft>
                <a:spcPts val="0"/>
              </a:spcAft>
              <a:buNone/>
              <a:tabLst/>
            </a:pPr>
            <a:r>
              <a:rPr lang="en-US" sz="3200" b="0">
                <a:solidFill>
                  <a:schemeClr val="accent1"/>
                </a:solidFill>
                <a:latin typeface="Helvetica Neue"/>
              </a:rPr>
              <a:t>https://github.com/actions/stale</a:t>
            </a:r>
          </a:p>
        </p:txBody>
      </p:sp>
    </p:spTree>
    <p:extLst>
      <p:ext uri="{BB962C8B-B14F-4D97-AF65-F5344CB8AC3E}">
        <p14:creationId xmlns:p14="http://schemas.microsoft.com/office/powerpoint/2010/main" val="315454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35D60207-0FB6-4B36-88DE-494D517F1C27}"/>
              </a:ext>
            </a:extLst>
          </p:cNvPr>
          <p:cNvPicPr>
            <a:picLocks noChangeAspect="1"/>
          </p:cNvPicPr>
          <p:nvPr/>
        </p:nvPicPr>
        <p:blipFill rotWithShape="1">
          <a:blip r:embed="rId3"/>
          <a:srcRect t="6128" r="-190" b="19805"/>
          <a:stretch/>
        </p:blipFill>
        <p:spPr>
          <a:xfrm>
            <a:off x="5505901" y="452441"/>
            <a:ext cx="14581554" cy="1151030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15779B0-B065-4DCC-A2DB-04EEA8CADE0A}"/>
              </a:ext>
            </a:extLst>
          </p:cNvPr>
          <p:cNvSpPr txBox="1"/>
          <p:nvPr/>
        </p:nvSpPr>
        <p:spPr>
          <a:xfrm>
            <a:off x="5505150" y="12705032"/>
            <a:ext cx="1385943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825500">
              <a:lnSpc>
                <a:spcPct val="100000"/>
              </a:lnSpc>
              <a:spcBef>
                <a:spcPts val="0"/>
              </a:spcBef>
              <a:spcAft>
                <a:spcPts val="0"/>
              </a:spcAft>
              <a:buNone/>
              <a:tabLst/>
            </a:pPr>
            <a:r>
              <a:rPr lang="en-US" sz="3200" b="0">
                <a:solidFill>
                  <a:schemeClr val="accent1"/>
                </a:solidFill>
                <a:latin typeface="Helvetica Neue"/>
              </a:rPr>
              <a:t>https://github.com/actions/javascript-action</a:t>
            </a:r>
          </a:p>
        </p:txBody>
      </p:sp>
    </p:spTree>
    <p:extLst>
      <p:ext uri="{BB962C8B-B14F-4D97-AF65-F5344CB8AC3E}">
        <p14:creationId xmlns:p14="http://schemas.microsoft.com/office/powerpoint/2010/main" val="370827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2"/>
          <p:cNvSpPr txBox="1">
            <a:spLocks noGrp="1"/>
          </p:cNvSpPr>
          <p:nvPr>
            <p:ph type="title" idx="4294967295"/>
          </p:nvPr>
        </p:nvSpPr>
        <p:spPr>
          <a:xfrm>
            <a:off x="131254" y="984402"/>
            <a:ext cx="12201525" cy="3074988"/>
          </a:xfrm>
          <a:prstGeom prst="rect">
            <a:avLst/>
          </a:prstGeom>
          <a:noFill/>
          <a:ln>
            <a:noFill/>
          </a:ln>
        </p:spPr>
        <p:txBody>
          <a:bodyPr spcFirstLastPara="1" wrap="square" lIns="0" tIns="0" rIns="0" bIns="0" anchor="ctr" anchorCtr="0">
            <a:noAutofit/>
          </a:bodyPr>
          <a:lstStyle/>
          <a:p>
            <a:pPr algn="ctr"/>
            <a:r>
              <a:rPr lang="en-US" sz="9600">
                <a:solidFill>
                  <a:schemeClr val="bg1"/>
                </a:solidFill>
              </a:rPr>
              <a:t>Monolithic action example</a:t>
            </a:r>
          </a:p>
        </p:txBody>
      </p:sp>
      <p:pic>
        <p:nvPicPr>
          <p:cNvPr id="2" name="Picture 2" descr="Text&#10;&#10;Description automatically generated">
            <a:extLst>
              <a:ext uri="{FF2B5EF4-FFF2-40B4-BE49-F238E27FC236}">
                <a16:creationId xmlns:a16="http://schemas.microsoft.com/office/drawing/2014/main" id="{4745F508-7465-4B21-B1F0-58C3FAEFB9C7}"/>
              </a:ext>
            </a:extLst>
          </p:cNvPr>
          <p:cNvPicPr>
            <a:picLocks noChangeAspect="1"/>
          </p:cNvPicPr>
          <p:nvPr/>
        </p:nvPicPr>
        <p:blipFill rotWithShape="1">
          <a:blip r:embed="rId3"/>
          <a:srcRect r="48225"/>
          <a:stretch/>
        </p:blipFill>
        <p:spPr>
          <a:xfrm>
            <a:off x="13374055" y="987153"/>
            <a:ext cx="10053682" cy="1211267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EBCC7FA-9042-4D5C-934D-2C2644EAAB97}"/>
              </a:ext>
            </a:extLst>
          </p:cNvPr>
          <p:cNvSpPr txBox="1"/>
          <p:nvPr/>
        </p:nvSpPr>
        <p:spPr>
          <a:xfrm>
            <a:off x="768706" y="4488271"/>
            <a:ext cx="10587317"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685800" indent="-685800">
              <a:lnSpc>
                <a:spcPct val="150000"/>
              </a:lnSpc>
              <a:buFont typeface="Arial"/>
              <a:buChar char="•"/>
            </a:pPr>
            <a:r>
              <a:rPr lang="en-US" sz="5600" b="0">
                <a:solidFill>
                  <a:srgbClr val="7030A0"/>
                </a:solidFill>
                <a:latin typeface="Helvetica Neue"/>
              </a:rPr>
              <a:t>Check out the code</a:t>
            </a:r>
            <a:endParaRPr lang="en-US">
              <a:solidFill>
                <a:srgbClr val="7030A0"/>
              </a:solidFill>
              <a:latin typeface="Consolas"/>
            </a:endParaRPr>
          </a:p>
          <a:p>
            <a:pPr marL="685800" indent="-685800">
              <a:lnSpc>
                <a:spcPct val="150000"/>
              </a:lnSpc>
              <a:buFont typeface="Arial"/>
              <a:buChar char="•"/>
            </a:pPr>
            <a:r>
              <a:rPr lang="en-US" sz="5600" b="0">
                <a:solidFill>
                  <a:srgbClr val="0070C0"/>
                </a:solidFill>
                <a:latin typeface="Helvetica Neue"/>
              </a:rPr>
              <a:t>Build and test</a:t>
            </a:r>
            <a:endParaRPr lang="en-US" sz="5600" b="0">
              <a:solidFill>
                <a:srgbClr val="0070C0"/>
              </a:solidFill>
              <a:latin typeface="Consolas"/>
            </a:endParaRPr>
          </a:p>
          <a:p>
            <a:pPr marL="685800" indent="-685800">
              <a:lnSpc>
                <a:spcPct val="150000"/>
              </a:lnSpc>
              <a:buFont typeface="Arial"/>
              <a:buChar char="•"/>
            </a:pPr>
            <a:r>
              <a:rPr lang="en-US" sz="5600" b="0">
                <a:solidFill>
                  <a:srgbClr val="00B050"/>
                </a:solidFill>
                <a:latin typeface="Helvetica Neue"/>
              </a:rPr>
              <a:t>Release</a:t>
            </a:r>
          </a:p>
        </p:txBody>
      </p:sp>
      <p:sp>
        <p:nvSpPr>
          <p:cNvPr id="6" name="Rectangle 5">
            <a:extLst>
              <a:ext uri="{FF2B5EF4-FFF2-40B4-BE49-F238E27FC236}">
                <a16:creationId xmlns:a16="http://schemas.microsoft.com/office/drawing/2014/main" id="{EF262D0E-CC38-4AFE-B284-87E280CB578C}"/>
              </a:ext>
            </a:extLst>
          </p:cNvPr>
          <p:cNvSpPr/>
          <p:nvPr/>
        </p:nvSpPr>
        <p:spPr>
          <a:xfrm>
            <a:off x="14652846" y="5479310"/>
            <a:ext cx="8735238" cy="737190"/>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C2DB293D-ED11-4C83-A1FF-885787EEF032}"/>
              </a:ext>
            </a:extLst>
          </p:cNvPr>
          <p:cNvSpPr/>
          <p:nvPr/>
        </p:nvSpPr>
        <p:spPr>
          <a:xfrm>
            <a:off x="14652845" y="6294472"/>
            <a:ext cx="8770679" cy="678119"/>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B0A5D31E-DCB3-4D24-AD8B-6B32C28EC820}"/>
              </a:ext>
            </a:extLst>
          </p:cNvPr>
          <p:cNvSpPr/>
          <p:nvPr/>
        </p:nvSpPr>
        <p:spPr>
          <a:xfrm>
            <a:off x="14652847" y="7010411"/>
            <a:ext cx="8758864" cy="5722675"/>
          </a:xfrm>
          <a:prstGeom prst="rect">
            <a:avLst/>
          </a:prstGeom>
          <a:noFill/>
          <a:ln w="571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Arrow: Right 8">
            <a:extLst>
              <a:ext uri="{FF2B5EF4-FFF2-40B4-BE49-F238E27FC236}">
                <a16:creationId xmlns:a16="http://schemas.microsoft.com/office/drawing/2014/main" id="{F63BF305-A098-4C83-80DC-CA5D8A6CBAB2}"/>
              </a:ext>
            </a:extLst>
          </p:cNvPr>
          <p:cNvSpPr/>
          <p:nvPr/>
        </p:nvSpPr>
        <p:spPr>
          <a:xfrm rot="180000">
            <a:off x="8125382" y="5164782"/>
            <a:ext cx="6093849" cy="590957"/>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Arrow: Right 13">
            <a:extLst>
              <a:ext uri="{FF2B5EF4-FFF2-40B4-BE49-F238E27FC236}">
                <a16:creationId xmlns:a16="http://schemas.microsoft.com/office/drawing/2014/main" id="{B7C17EDC-1D4E-46D4-9D04-96EABF3C36C1}"/>
              </a:ext>
            </a:extLst>
          </p:cNvPr>
          <p:cNvSpPr/>
          <p:nvPr/>
        </p:nvSpPr>
        <p:spPr>
          <a:xfrm>
            <a:off x="6506870" y="6310735"/>
            <a:ext cx="7901383" cy="520074"/>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Arrow: Right 14">
            <a:extLst>
              <a:ext uri="{FF2B5EF4-FFF2-40B4-BE49-F238E27FC236}">
                <a16:creationId xmlns:a16="http://schemas.microsoft.com/office/drawing/2014/main" id="{F9ED8B97-C777-48CF-B268-27CDA777BDBB}"/>
              </a:ext>
            </a:extLst>
          </p:cNvPr>
          <p:cNvSpPr/>
          <p:nvPr/>
        </p:nvSpPr>
        <p:spPr>
          <a:xfrm rot="180000">
            <a:off x="5124761" y="7794557"/>
            <a:ext cx="9070965" cy="508260"/>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33188213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3"/>
          <p:cNvSpPr txBox="1">
            <a:spLocks noGrp="1"/>
          </p:cNvSpPr>
          <p:nvPr>
            <p:ph type="title" idx="4294967295"/>
          </p:nvPr>
        </p:nvSpPr>
        <p:spPr>
          <a:xfrm>
            <a:off x="0" y="1583665"/>
            <a:ext cx="12192000" cy="2917825"/>
          </a:xfrm>
          <a:prstGeom prst="rect">
            <a:avLst/>
          </a:prstGeom>
          <a:noFill/>
          <a:ln>
            <a:noFill/>
          </a:ln>
        </p:spPr>
        <p:txBody>
          <a:bodyPr spcFirstLastPara="1" wrap="square" lIns="0" tIns="0" rIns="0" bIns="0" anchor="ctr" anchorCtr="0">
            <a:noAutofit/>
          </a:bodyPr>
          <a:lstStyle/>
          <a:p>
            <a:pPr algn="ctr"/>
            <a:r>
              <a:rPr lang="en-US" sz="9600">
                <a:solidFill>
                  <a:schemeClr val="bg1"/>
                </a:solidFill>
              </a:rPr>
              <a:t>Chainable action example</a:t>
            </a:r>
            <a:endParaRPr lang="en-US"/>
          </a:p>
        </p:txBody>
      </p:sp>
      <p:pic>
        <p:nvPicPr>
          <p:cNvPr id="283" name="Google Shape;283;p13" descr="carbon2.png"/>
          <p:cNvPicPr preferRelativeResize="0"/>
          <p:nvPr/>
        </p:nvPicPr>
        <p:blipFill rotWithShape="1">
          <a:blip r:embed="rId3">
            <a:alphaModFix/>
          </a:blip>
          <a:srcRect l="11079" t="25914" r="24909" b="19357"/>
          <a:stretch/>
        </p:blipFill>
        <p:spPr>
          <a:xfrm>
            <a:off x="12907392" y="1581074"/>
            <a:ext cx="10441104" cy="10260544"/>
          </a:xfrm>
          <a:prstGeom prst="rect">
            <a:avLst/>
          </a:prstGeom>
          <a:noFill/>
          <a:ln>
            <a:noFill/>
          </a:ln>
          <a:effectLst>
            <a:outerShdw blurRad="698500" dist="393700" dir="2700000" algn="tl" rotWithShape="0">
              <a:prstClr val="black">
                <a:alpha val="40000"/>
              </a:prstClr>
            </a:outerShdw>
          </a:effectLst>
        </p:spPr>
      </p:pic>
      <p:sp>
        <p:nvSpPr>
          <p:cNvPr id="5" name="TextBox 4">
            <a:extLst>
              <a:ext uri="{FF2B5EF4-FFF2-40B4-BE49-F238E27FC236}">
                <a16:creationId xmlns:a16="http://schemas.microsoft.com/office/drawing/2014/main" id="{2B701F30-571D-46E4-BC9A-2A3DA70547FB}"/>
              </a:ext>
            </a:extLst>
          </p:cNvPr>
          <p:cNvSpPr txBox="1"/>
          <p:nvPr/>
        </p:nvSpPr>
        <p:spPr>
          <a:xfrm>
            <a:off x="768706" y="5122663"/>
            <a:ext cx="10587317"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685800" indent="-685800">
              <a:lnSpc>
                <a:spcPct val="150000"/>
              </a:lnSpc>
              <a:buFont typeface="Arial"/>
              <a:buChar char="•"/>
            </a:pPr>
            <a:r>
              <a:rPr lang="en-US" sz="5600" b="0">
                <a:solidFill>
                  <a:srgbClr val="7030A0"/>
                </a:solidFill>
                <a:latin typeface="Helvetica Neue"/>
              </a:rPr>
              <a:t>Create draft release</a:t>
            </a:r>
            <a:endParaRPr lang="en-US">
              <a:solidFill>
                <a:srgbClr val="7030A0"/>
              </a:solidFill>
              <a:latin typeface="Consolas"/>
            </a:endParaRPr>
          </a:p>
          <a:p>
            <a:pPr marL="685800" indent="-685800">
              <a:lnSpc>
                <a:spcPct val="150000"/>
              </a:lnSpc>
              <a:buFont typeface="Arial"/>
              <a:buChar char="•"/>
            </a:pPr>
            <a:r>
              <a:rPr lang="en-US" sz="5600" b="0">
                <a:solidFill>
                  <a:srgbClr val="0070C0"/>
                </a:solidFill>
                <a:latin typeface="Helvetica Neue"/>
              </a:rPr>
              <a:t>Generate release notes</a:t>
            </a:r>
            <a:endParaRPr lang="en-US" sz="5600" b="0">
              <a:solidFill>
                <a:srgbClr val="0070C0"/>
              </a:solidFill>
              <a:latin typeface="Consolas"/>
            </a:endParaRPr>
          </a:p>
          <a:p>
            <a:pPr marL="685800" indent="-685800">
              <a:lnSpc>
                <a:spcPct val="150000"/>
              </a:lnSpc>
              <a:buFont typeface="Arial"/>
              <a:buChar char="•"/>
            </a:pPr>
            <a:r>
              <a:rPr lang="en-US" sz="5600" b="0">
                <a:solidFill>
                  <a:srgbClr val="00B050"/>
                </a:solidFill>
                <a:latin typeface="Helvetica Neue"/>
              </a:rPr>
              <a:t>Edit release, add notes</a:t>
            </a:r>
          </a:p>
        </p:txBody>
      </p:sp>
      <p:sp>
        <p:nvSpPr>
          <p:cNvPr id="6" name="Arrow: Right 5">
            <a:extLst>
              <a:ext uri="{FF2B5EF4-FFF2-40B4-BE49-F238E27FC236}">
                <a16:creationId xmlns:a16="http://schemas.microsoft.com/office/drawing/2014/main" id="{C391706A-24E7-437B-8A85-87D6E152FE00}"/>
              </a:ext>
            </a:extLst>
          </p:cNvPr>
          <p:cNvSpPr/>
          <p:nvPr/>
        </p:nvSpPr>
        <p:spPr>
          <a:xfrm rot="180000">
            <a:off x="8129010" y="5731519"/>
            <a:ext cx="3506594" cy="520074"/>
          </a:xfrm>
          <a:prstGeom prst="rightArrow">
            <a:avLst/>
          </a:prstGeom>
          <a:solidFill>
            <a:srgbClr val="703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Arrow: Right 7">
            <a:extLst>
              <a:ext uri="{FF2B5EF4-FFF2-40B4-BE49-F238E27FC236}">
                <a16:creationId xmlns:a16="http://schemas.microsoft.com/office/drawing/2014/main" id="{B9A38474-419B-459C-BF0B-903FF445C42F}"/>
              </a:ext>
            </a:extLst>
          </p:cNvPr>
          <p:cNvSpPr/>
          <p:nvPr/>
        </p:nvSpPr>
        <p:spPr>
          <a:xfrm rot="720000">
            <a:off x="9247707" y="7358615"/>
            <a:ext cx="2927709" cy="484632"/>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Arrow: Right 9">
            <a:extLst>
              <a:ext uri="{FF2B5EF4-FFF2-40B4-BE49-F238E27FC236}">
                <a16:creationId xmlns:a16="http://schemas.microsoft.com/office/drawing/2014/main" id="{6EF5159D-524C-4713-89DB-8A28E71127D9}"/>
              </a:ext>
            </a:extLst>
          </p:cNvPr>
          <p:cNvSpPr/>
          <p:nvPr/>
        </p:nvSpPr>
        <p:spPr>
          <a:xfrm rot="180000">
            <a:off x="9169276" y="8353422"/>
            <a:ext cx="2573291" cy="520073"/>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B760A69E-76CF-40A7-8724-F7649B532294}"/>
              </a:ext>
            </a:extLst>
          </p:cNvPr>
          <p:cNvSpPr/>
          <p:nvPr/>
        </p:nvSpPr>
        <p:spPr>
          <a:xfrm>
            <a:off x="12916195" y="3846600"/>
            <a:ext cx="10341934" cy="3430770"/>
          </a:xfrm>
          <a:prstGeom prst="rect">
            <a:avLst/>
          </a:prstGeom>
          <a:noFill/>
          <a:ln w="5715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D3B1B684-1A7E-4E17-862E-3D14970556BD}"/>
              </a:ext>
            </a:extLst>
          </p:cNvPr>
          <p:cNvSpPr/>
          <p:nvPr/>
        </p:nvSpPr>
        <p:spPr>
          <a:xfrm>
            <a:off x="12916195" y="7296274"/>
            <a:ext cx="10341934" cy="1705932"/>
          </a:xfrm>
          <a:prstGeom prst="rect">
            <a:avLst/>
          </a:prstGeom>
          <a:noFill/>
          <a:ln w="5715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C56BF51-40ED-4C0B-B56A-44F567649D12}"/>
              </a:ext>
            </a:extLst>
          </p:cNvPr>
          <p:cNvSpPr/>
          <p:nvPr/>
        </p:nvSpPr>
        <p:spPr>
          <a:xfrm>
            <a:off x="12904381" y="9011683"/>
            <a:ext cx="10436447" cy="2757374"/>
          </a:xfrm>
          <a:prstGeom prst="rect">
            <a:avLst/>
          </a:prstGeom>
          <a:noFill/>
          <a:ln w="5715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005729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103"/>
          <p:cNvSpPr txBox="1">
            <a:spLocks noGrp="1"/>
          </p:cNvSpPr>
          <p:nvPr>
            <p:ph type="body" idx="4294967295"/>
          </p:nvPr>
        </p:nvSpPr>
        <p:spPr>
          <a:xfrm>
            <a:off x="1019392" y="2695929"/>
            <a:ext cx="9921499" cy="8808912"/>
          </a:xfrm>
          <a:prstGeom prst="rect">
            <a:avLst/>
          </a:prstGeom>
        </p:spPr>
        <p:txBody>
          <a:bodyPr spcFirstLastPara="1" wrap="square" lIns="50800" tIns="50800" rIns="50800" bIns="50800" anchor="t" anchorCtr="0">
            <a:noAutofit/>
          </a:bodyPr>
          <a:lstStyle/>
          <a:p>
            <a:pPr marL="1219200" indent="-829310" algn="l">
              <a:lnSpc>
                <a:spcPct val="150000"/>
              </a:lnSpc>
              <a:buSzPts val="1300"/>
              <a:buFont typeface="Arial"/>
              <a:buChar char="•"/>
            </a:pPr>
            <a:r>
              <a:rPr lang="en" sz="5400" dirty="0">
                <a:solidFill>
                  <a:schemeClr val="bg1"/>
                </a:solidFill>
              </a:rPr>
              <a:t>GitHub provided starter workflows</a:t>
            </a:r>
            <a:endParaRPr lang="en" sz="5400" u="sng" dirty="0">
              <a:solidFill>
                <a:schemeClr val="bg1"/>
              </a:solidFill>
            </a:endParaRPr>
          </a:p>
          <a:p>
            <a:pPr marL="1219200" indent="-829310" algn="l">
              <a:lnSpc>
                <a:spcPct val="150000"/>
              </a:lnSpc>
              <a:buSzPts val="1300"/>
              <a:buFont typeface="Arial"/>
              <a:buChar char="•"/>
            </a:pPr>
            <a:r>
              <a:rPr lang="en" sz="5400" dirty="0">
                <a:solidFill>
                  <a:schemeClr val="bg1"/>
                </a:solidFill>
              </a:rPr>
              <a:t>Preconfigured for specific languages and frameworks</a:t>
            </a:r>
            <a:endParaRPr lang="en-US" sz="5400" dirty="0">
              <a:solidFill>
                <a:schemeClr val="bg1"/>
              </a:solidFill>
            </a:endParaRPr>
          </a:p>
          <a:p>
            <a:pPr marL="1219200" indent="-829310" algn="l">
              <a:lnSpc>
                <a:spcPct val="150000"/>
              </a:lnSpc>
              <a:buClr>
                <a:srgbClr val="000000"/>
              </a:buClr>
              <a:buSzPts val="1300"/>
              <a:buFont typeface="Arial"/>
              <a:buChar char="•"/>
            </a:pPr>
            <a:r>
              <a:rPr lang="en" sz="5400" dirty="0">
                <a:solidFill>
                  <a:schemeClr val="bg1"/>
                </a:solidFill>
              </a:rPr>
              <a:t>Suggested workflows based on language and framework</a:t>
            </a:r>
          </a:p>
          <a:p>
            <a:pPr marL="1219200" indent="-829310" algn="l">
              <a:lnSpc>
                <a:spcPct val="150000"/>
              </a:lnSpc>
              <a:buClr>
                <a:srgbClr val="000000"/>
              </a:buClr>
              <a:buSzPts val="1300"/>
              <a:buFont typeface="Arial"/>
              <a:buChar char="•"/>
            </a:pPr>
            <a:r>
              <a:rPr lang="en" sz="5400" dirty="0">
                <a:solidFill>
                  <a:schemeClr val="bg1"/>
                </a:solidFill>
                <a:latin typeface="Helvetica Neue"/>
                <a:ea typeface="Arial"/>
                <a:cs typeface="Arial"/>
              </a:rPr>
              <a:t>Create your own workflows</a:t>
            </a:r>
          </a:p>
          <a:p>
            <a:pPr algn="l">
              <a:lnSpc>
                <a:spcPct val="150000"/>
              </a:lnSpc>
              <a:spcBef>
                <a:spcPts val="1067"/>
              </a:spcBef>
              <a:spcAft>
                <a:spcPts val="1067"/>
              </a:spcAft>
            </a:pPr>
            <a:endParaRPr lang="en-US">
              <a:solidFill>
                <a:schemeClr val="bg1"/>
              </a:solidFill>
              <a:highlight>
                <a:srgbClr val="FFFFFF"/>
              </a:highlight>
              <a:latin typeface="Helvetica Neue"/>
              <a:ea typeface="Arial"/>
              <a:cs typeface="Arial"/>
            </a:endParaRPr>
          </a:p>
        </p:txBody>
      </p:sp>
      <p:pic>
        <p:nvPicPr>
          <p:cNvPr id="422" name="Google Shape;422;p103"/>
          <p:cNvPicPr preferRelativeResize="0"/>
          <p:nvPr/>
        </p:nvPicPr>
        <p:blipFill>
          <a:blip r:embed="rId3">
            <a:alphaModFix/>
          </a:blip>
          <a:stretch>
            <a:fillRect/>
          </a:stretch>
        </p:blipFill>
        <p:spPr>
          <a:xfrm>
            <a:off x="11933384" y="2546614"/>
            <a:ext cx="11355485" cy="895367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D99F597-0840-4CAF-B145-643BC8E8AF1A}"/>
              </a:ext>
            </a:extLst>
          </p:cNvPr>
          <p:cNvSpPr txBox="1"/>
          <p:nvPr/>
        </p:nvSpPr>
        <p:spPr>
          <a:xfrm>
            <a:off x="1020132" y="800080"/>
            <a:ext cx="2230819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9600" dirty="0">
                <a:solidFill>
                  <a:srgbClr val="24292E"/>
                </a:solidFill>
                <a:latin typeface="Helvetica Neue"/>
              </a:rPr>
              <a:t>Starter workflows</a:t>
            </a:r>
            <a:endParaRPr lang="en-US" sz="9600" dirty="0"/>
          </a:p>
        </p:txBody>
      </p:sp>
    </p:spTree>
    <p:extLst>
      <p:ext uri="{BB962C8B-B14F-4D97-AF65-F5344CB8AC3E}">
        <p14:creationId xmlns:p14="http://schemas.microsoft.com/office/powerpoint/2010/main" val="35190257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dirty="0"/>
              <a:t>DEMO</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pic>
        <p:nvPicPr>
          <p:cNvPr id="2050" name="Picture 2" descr="Inspectocat">
            <a:extLst>
              <a:ext uri="{FF2B5EF4-FFF2-40B4-BE49-F238E27FC236}">
                <a16:creationId xmlns:a16="http://schemas.microsoft.com/office/drawing/2014/main" id="{E19DCC9E-B604-43C7-A91F-A68535DBB39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37861" y="2590800"/>
            <a:ext cx="8534400" cy="853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91672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3" name="Picture 3">
            <a:extLst>
              <a:ext uri="{FF2B5EF4-FFF2-40B4-BE49-F238E27FC236}">
                <a16:creationId xmlns:a16="http://schemas.microsoft.com/office/drawing/2014/main" id="{DF99B1AC-3332-44F4-B288-E3DEA6A8965E}"/>
              </a:ext>
            </a:extLst>
          </p:cNvPr>
          <p:cNvPicPr>
            <a:picLocks noChangeAspect="1"/>
          </p:cNvPicPr>
          <p:nvPr/>
        </p:nvPicPr>
        <p:blipFill>
          <a:blip r:embed="rId3"/>
          <a:stretch>
            <a:fillRect/>
          </a:stretch>
        </p:blipFill>
        <p:spPr>
          <a:xfrm>
            <a:off x="4658303" y="2263670"/>
            <a:ext cx="15343150" cy="1039598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F296B70-BCFF-406C-87EC-44259A394401}"/>
              </a:ext>
            </a:extLst>
          </p:cNvPr>
          <p:cNvSpPr txBox="1"/>
          <p:nvPr/>
        </p:nvSpPr>
        <p:spPr>
          <a:xfrm>
            <a:off x="34495" y="196596"/>
            <a:ext cx="2407919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9600">
                <a:solidFill>
                  <a:schemeClr val="bg1"/>
                </a:solidFill>
                <a:latin typeface="Helvetica Neue"/>
              </a:rPr>
              <a:t>Starter workflows</a:t>
            </a:r>
            <a:endParaRPr lang="en-US"/>
          </a:p>
        </p:txBody>
      </p:sp>
    </p:spTree>
    <p:extLst>
      <p:ext uri="{BB962C8B-B14F-4D97-AF65-F5344CB8AC3E}">
        <p14:creationId xmlns:p14="http://schemas.microsoft.com/office/powerpoint/2010/main" val="331726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a:t>Troubleshooting &amp; best practices</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5706747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a:t>This module will enable you to:</a:t>
            </a:r>
            <a:endParaRPr lang="en-US"/>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2225675" y="4192772"/>
            <a:ext cx="19932650" cy="6631172"/>
          </a:xfrm>
        </p:spPr>
        <p:txBody>
          <a:bodyPr anchor="t">
            <a:normAutofit lnSpcReduction="10000"/>
          </a:bodyPr>
          <a:lstStyle/>
          <a:p>
            <a:pPr marL="685800" indent="-685800" algn="l">
              <a:lnSpc>
                <a:spcPct val="100000"/>
              </a:lnSpc>
              <a:spcAft>
                <a:spcPts val="600"/>
              </a:spcAft>
              <a:buFont typeface="Arial"/>
              <a:buChar char="•"/>
            </a:pPr>
            <a:r>
              <a:rPr lang="en-DE" dirty="0"/>
              <a:t>Describe the advantages, components, and functionality of GitHub Actions</a:t>
            </a:r>
            <a:br>
              <a:rPr lang="en-DE" dirty="0"/>
            </a:br>
            <a:endParaRPr lang="en-US" dirty="0"/>
          </a:p>
          <a:p>
            <a:pPr marL="685800" indent="-685800" algn="l">
              <a:lnSpc>
                <a:spcPct val="100000"/>
              </a:lnSpc>
              <a:spcAft>
                <a:spcPts val="600"/>
              </a:spcAft>
              <a:buFont typeface="Arial"/>
              <a:buChar char="•"/>
            </a:pPr>
            <a:r>
              <a:rPr lang="en-US" dirty="0"/>
              <a:t>Identify GitHub Action types</a:t>
            </a:r>
            <a:br>
              <a:rPr lang="en-US" dirty="0"/>
            </a:br>
            <a:endParaRPr lang="en-US" dirty="0"/>
          </a:p>
          <a:p>
            <a:pPr marL="685800" indent="-685800" algn="l">
              <a:lnSpc>
                <a:spcPct val="100000"/>
              </a:lnSpc>
              <a:spcAft>
                <a:spcPts val="600"/>
              </a:spcAft>
              <a:buFont typeface="Arial"/>
              <a:buChar char="•"/>
            </a:pPr>
            <a:r>
              <a:rPr lang="en-US" dirty="0"/>
              <a:t>Identify tools to troubleshoot an action</a:t>
            </a:r>
            <a:br>
              <a:rPr lang="en-US" dirty="0"/>
            </a:br>
            <a:endParaRPr lang="en-US" dirty="0"/>
          </a:p>
          <a:p>
            <a:pPr marL="685800" indent="-685800" algn="l">
              <a:lnSpc>
                <a:spcPct val="100000"/>
              </a:lnSpc>
              <a:spcAft>
                <a:spcPts val="600"/>
              </a:spcAft>
              <a:buFont typeface="Arial"/>
              <a:buChar char="•"/>
            </a:pPr>
            <a:r>
              <a:rPr lang="en-US" dirty="0"/>
              <a:t>Identify best practices when writing an action</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DA51F5-36B6-4596-8644-E7592ADB21F9}"/>
              </a:ext>
            </a:extLst>
          </p:cNvPr>
          <p:cNvSpPr>
            <a:spLocks noGrp="1"/>
          </p:cNvSpPr>
          <p:nvPr>
            <p:ph type="title"/>
          </p:nvPr>
        </p:nvSpPr>
        <p:spPr/>
        <p:txBody>
          <a:bodyPr/>
          <a:lstStyle/>
          <a:p>
            <a:r>
              <a:rPr lang="en-US" sz="9600"/>
              <a:t>Troubleshooting tools</a:t>
            </a:r>
            <a:endParaRPr lang="en-US"/>
          </a:p>
        </p:txBody>
      </p:sp>
      <p:sp>
        <p:nvSpPr>
          <p:cNvPr id="2" name="Text Placeholder 1">
            <a:extLst>
              <a:ext uri="{FF2B5EF4-FFF2-40B4-BE49-F238E27FC236}">
                <a16:creationId xmlns:a16="http://schemas.microsoft.com/office/drawing/2014/main" id="{2CE48C67-E074-4F47-96B6-4791D402E969}"/>
              </a:ext>
            </a:extLst>
          </p:cNvPr>
          <p:cNvSpPr>
            <a:spLocks noGrp="1"/>
          </p:cNvSpPr>
          <p:nvPr>
            <p:ph type="body" idx="1"/>
          </p:nvPr>
        </p:nvSpPr>
        <p:spPr/>
        <p:txBody>
          <a:bodyPr/>
          <a:lstStyle/>
          <a:p>
            <a:pPr marL="1219200" indent="-914400">
              <a:lnSpc>
                <a:spcPct val="150000"/>
              </a:lnSpc>
            </a:pPr>
            <a:r>
              <a:rPr lang="en-US" sz="5600"/>
              <a:t>Workflow editor</a:t>
            </a:r>
          </a:p>
          <a:p>
            <a:pPr marL="1219200" indent="-914400">
              <a:lnSpc>
                <a:spcPct val="150000"/>
              </a:lnSpc>
            </a:pPr>
            <a:r>
              <a:rPr lang="en-US" sz="5600"/>
              <a:t>Action-debugging</a:t>
            </a:r>
          </a:p>
          <a:p>
            <a:pPr marL="1219200" indent="-914400">
              <a:lnSpc>
                <a:spcPct val="150000"/>
              </a:lnSpc>
            </a:pPr>
            <a:r>
              <a:rPr lang="en-US" sz="5600"/>
              <a:t>VS Code extension</a:t>
            </a:r>
          </a:p>
          <a:p>
            <a:pPr marL="1219200" indent="-914400">
              <a:lnSpc>
                <a:spcPct val="150000"/>
              </a:lnSpc>
            </a:pPr>
            <a:r>
              <a:rPr lang="en-US" sz="5600" err="1"/>
              <a:t>nektos</a:t>
            </a:r>
            <a:r>
              <a:rPr lang="en-US" sz="5600"/>
              <a:t>/act</a:t>
            </a:r>
          </a:p>
        </p:txBody>
      </p:sp>
    </p:spTree>
    <p:extLst>
      <p:ext uri="{BB962C8B-B14F-4D97-AF65-F5344CB8AC3E}">
        <p14:creationId xmlns:p14="http://schemas.microsoft.com/office/powerpoint/2010/main" val="2843471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7"/>
          <p:cNvSpPr txBox="1">
            <a:spLocks noGrp="1"/>
          </p:cNvSpPr>
          <p:nvPr>
            <p:ph type="title"/>
          </p:nvPr>
        </p:nvSpPr>
        <p:spPr>
          <a:xfrm>
            <a:off x="1134173" y="1787170"/>
            <a:ext cx="10216800" cy="2540000"/>
          </a:xfrm>
          <a:prstGeom prst="rect">
            <a:avLst/>
          </a:prstGeom>
        </p:spPr>
        <p:txBody>
          <a:bodyPr spcFirstLastPara="1" wrap="square" lIns="50800" tIns="50800" rIns="50800" bIns="50800" anchor="t" anchorCtr="0">
            <a:noAutofit/>
          </a:bodyPr>
          <a:lstStyle/>
          <a:p>
            <a:r>
              <a:rPr lang="en" sz="9600"/>
              <a:t>Workflow use</a:t>
            </a:r>
          </a:p>
        </p:txBody>
      </p:sp>
      <p:sp>
        <p:nvSpPr>
          <p:cNvPr id="458" name="Google Shape;458;p107"/>
          <p:cNvSpPr txBox="1">
            <a:spLocks noGrp="1"/>
          </p:cNvSpPr>
          <p:nvPr>
            <p:ph type="body" idx="1"/>
          </p:nvPr>
        </p:nvSpPr>
        <p:spPr>
          <a:xfrm>
            <a:off x="1219200" y="4267200"/>
            <a:ext cx="10216800" cy="7436800"/>
          </a:xfrm>
          <a:prstGeom prst="rect">
            <a:avLst/>
          </a:prstGeom>
        </p:spPr>
        <p:txBody>
          <a:bodyPr spcFirstLastPara="1" wrap="square" lIns="50800" tIns="50800" rIns="50800" bIns="50800" anchor="t" anchorCtr="0">
            <a:noAutofit/>
          </a:bodyPr>
          <a:lstStyle/>
          <a:p>
            <a:pPr marL="1219200" indent="-914400" algn="l">
              <a:lnSpc>
                <a:spcPct val="150000"/>
              </a:lnSpc>
            </a:pPr>
            <a:r>
              <a:rPr lang="en-US" sz="5600"/>
              <a:t>Events</a:t>
            </a:r>
            <a:endParaRPr lang="en-US"/>
          </a:p>
          <a:p>
            <a:pPr marL="1219200" indent="-914400" algn="l">
              <a:lnSpc>
                <a:spcPct val="150000"/>
              </a:lnSpc>
            </a:pPr>
            <a:r>
              <a:rPr lang="en-US" sz="5600"/>
              <a:t>Jobs</a:t>
            </a:r>
          </a:p>
          <a:p>
            <a:pPr marL="1219200" indent="-914400" algn="l">
              <a:lnSpc>
                <a:spcPct val="150000"/>
              </a:lnSpc>
            </a:pPr>
            <a:r>
              <a:rPr lang="en-US" sz="5600"/>
              <a:t>Steps</a:t>
            </a:r>
          </a:p>
          <a:p>
            <a:pPr marL="1219200" indent="-914400" algn="l">
              <a:lnSpc>
                <a:spcPct val="150000"/>
              </a:lnSpc>
            </a:pPr>
            <a:r>
              <a:rPr lang="en-US" sz="5600"/>
              <a:t>Logs</a:t>
            </a:r>
            <a:endParaRPr sz="5600"/>
          </a:p>
        </p:txBody>
      </p:sp>
      <p:pic>
        <p:nvPicPr>
          <p:cNvPr id="459" name="Google Shape;459;p107">
            <a:hlinkClick r:id="rId3"/>
          </p:cNvPr>
          <p:cNvPicPr preferRelativeResize="0"/>
          <p:nvPr/>
        </p:nvPicPr>
        <p:blipFill rotWithShape="1">
          <a:blip r:embed="rId4">
            <a:alphaModFix/>
          </a:blip>
          <a:srcRect r="54762" b="-119"/>
          <a:stretch/>
        </p:blipFill>
        <p:spPr>
          <a:xfrm>
            <a:off x="12759070" y="1856954"/>
            <a:ext cx="10953990" cy="9990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94653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DA51F5-36B6-4596-8644-E7592ADB21F9}"/>
              </a:ext>
            </a:extLst>
          </p:cNvPr>
          <p:cNvSpPr>
            <a:spLocks noGrp="1"/>
          </p:cNvSpPr>
          <p:nvPr>
            <p:ph type="title"/>
          </p:nvPr>
        </p:nvSpPr>
        <p:spPr/>
        <p:txBody>
          <a:bodyPr/>
          <a:lstStyle/>
          <a:p>
            <a:r>
              <a:rPr lang="en-US" sz="9600"/>
              <a:t>Best practices</a:t>
            </a:r>
            <a:endParaRPr lang="en-US"/>
          </a:p>
        </p:txBody>
      </p:sp>
      <p:sp>
        <p:nvSpPr>
          <p:cNvPr id="5" name="Text Placeholder 1">
            <a:extLst>
              <a:ext uri="{FF2B5EF4-FFF2-40B4-BE49-F238E27FC236}">
                <a16:creationId xmlns:a16="http://schemas.microsoft.com/office/drawing/2014/main" id="{E254D0CF-616C-4608-BDE4-1710B4429E44}"/>
              </a:ext>
            </a:extLst>
          </p:cNvPr>
          <p:cNvSpPr txBox="1">
            <a:spLocks/>
          </p:cNvSpPr>
          <p:nvPr/>
        </p:nvSpPr>
        <p:spPr>
          <a:xfrm>
            <a:off x="13056781" y="444204"/>
            <a:ext cx="9972800" cy="12192000"/>
          </a:xfrm>
          <a:prstGeom prst="rect">
            <a:avLst/>
          </a:prstGeom>
          <a:no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wrap="square" lIns="19050" tIns="19050" rIns="19050" bIns="19050" anchor="ctr" anchorCtr="0">
            <a:noAutofit/>
          </a:bodyPr>
          <a:lstStyle>
            <a:lvl1pPr marL="1219215" marR="0" lvl="0" indent="-914411" algn="l" defTabSz="825500" rtl="0" eaLnBrk="1" latinLnBrk="0" hangingPunct="1">
              <a:lnSpc>
                <a:spcPct val="100000"/>
              </a:lnSpc>
              <a:spcBef>
                <a:spcPts val="0"/>
              </a:spcBef>
              <a:spcAft>
                <a:spcPts val="0"/>
              </a:spcAft>
              <a:buClr>
                <a:srgbClr val="24292E"/>
              </a:buClr>
              <a:buSzPts val="1800"/>
              <a:buFont typeface="Helvetica Neue"/>
              <a:buChar char="●"/>
              <a:tabLst/>
              <a:defRPr sz="4800" b="0" i="0" u="none" strike="noStrike" cap="none" spc="0" baseline="0">
                <a:ln>
                  <a:noFill/>
                </a:ln>
                <a:solidFill>
                  <a:srgbClr val="24292E"/>
                </a:solidFill>
                <a:uFillTx/>
                <a:latin typeface="+mn-lt"/>
                <a:ea typeface="+mn-ea"/>
                <a:cs typeface="+mn-cs"/>
                <a:sym typeface="Helvetica Neue"/>
              </a:defRPr>
            </a:lvl1pPr>
            <a:lvl2pPr marL="2438430" marR="0" lvl="1" indent="-914411" algn="l" defTabSz="825500" rtl="0" eaLnBrk="1" latinLnBrk="0" hangingPunct="1">
              <a:lnSpc>
                <a:spcPct val="100000"/>
              </a:lnSpc>
              <a:spcBef>
                <a:spcPts val="1067"/>
              </a:spcBef>
              <a:spcAft>
                <a:spcPts val="0"/>
              </a:spcAft>
              <a:buClr>
                <a:srgbClr val="24292E"/>
              </a:buClr>
              <a:buSzPts val="1800"/>
              <a:buFont typeface="Helvetica Neue"/>
              <a:buChar char="○"/>
              <a:tabLst/>
              <a:defRPr sz="4800" b="0" i="0" u="none" strike="noStrike" cap="none" spc="0" baseline="0">
                <a:ln>
                  <a:noFill/>
                </a:ln>
                <a:solidFill>
                  <a:srgbClr val="24292E"/>
                </a:solidFill>
                <a:uFillTx/>
                <a:latin typeface="+mn-lt"/>
                <a:ea typeface="+mn-ea"/>
                <a:cs typeface="+mn-cs"/>
                <a:sym typeface="Helvetica Neue"/>
              </a:defRPr>
            </a:lvl2pPr>
            <a:lvl3pPr marL="3657646" marR="0" lvl="2" indent="-914411" algn="l" defTabSz="825500" rtl="0" eaLnBrk="1" latinLnBrk="0" hangingPunct="1">
              <a:lnSpc>
                <a:spcPct val="100000"/>
              </a:lnSpc>
              <a:spcBef>
                <a:spcPts val="1067"/>
              </a:spcBef>
              <a:spcAft>
                <a:spcPts val="0"/>
              </a:spcAft>
              <a:buClr>
                <a:srgbClr val="24292E"/>
              </a:buClr>
              <a:buSzPts val="1800"/>
              <a:buFont typeface="Helvetica Neue"/>
              <a:buChar char="■"/>
              <a:tabLst/>
              <a:defRPr sz="4800" b="0" i="0" u="none" strike="noStrike" cap="none" spc="0" baseline="0">
                <a:ln>
                  <a:noFill/>
                </a:ln>
                <a:solidFill>
                  <a:srgbClr val="24292E"/>
                </a:solidFill>
                <a:uFillTx/>
                <a:latin typeface="+mn-lt"/>
                <a:ea typeface="+mn-ea"/>
                <a:cs typeface="+mn-cs"/>
                <a:sym typeface="Helvetica Neue"/>
              </a:defRPr>
            </a:lvl3pPr>
            <a:lvl4pPr marL="4876861" marR="0" lvl="3" indent="-914411" algn="l" defTabSz="825500" rtl="0" eaLnBrk="1" latinLnBrk="0" hangingPunct="1">
              <a:lnSpc>
                <a:spcPct val="100000"/>
              </a:lnSpc>
              <a:spcBef>
                <a:spcPts val="1067"/>
              </a:spcBef>
              <a:spcAft>
                <a:spcPts val="0"/>
              </a:spcAft>
              <a:buClr>
                <a:srgbClr val="24292E"/>
              </a:buClr>
              <a:buSzPts val="1800"/>
              <a:buFont typeface="Helvetica Neue"/>
              <a:buChar char="●"/>
              <a:tabLst/>
              <a:defRPr sz="4800" b="0" i="0" u="none" strike="noStrike" cap="none" spc="0" baseline="0">
                <a:ln>
                  <a:noFill/>
                </a:ln>
                <a:solidFill>
                  <a:srgbClr val="24292E"/>
                </a:solidFill>
                <a:uFillTx/>
                <a:latin typeface="+mn-lt"/>
                <a:ea typeface="+mn-ea"/>
                <a:cs typeface="+mn-cs"/>
                <a:sym typeface="Helvetica Neue"/>
              </a:defRPr>
            </a:lvl4pPr>
            <a:lvl5pPr marL="6096076" marR="0" lvl="4" indent="-914411" algn="l" defTabSz="825500" rtl="0" eaLnBrk="1" latinLnBrk="0" hangingPunct="1">
              <a:lnSpc>
                <a:spcPct val="100000"/>
              </a:lnSpc>
              <a:spcBef>
                <a:spcPts val="1067"/>
              </a:spcBef>
              <a:spcAft>
                <a:spcPts val="0"/>
              </a:spcAft>
              <a:buClr>
                <a:srgbClr val="24292E"/>
              </a:buClr>
              <a:buSzPts val="1800"/>
              <a:buFont typeface="Helvetica Neue"/>
              <a:buChar char="○"/>
              <a:tabLst/>
              <a:defRPr sz="4800" b="0" i="0" u="none" strike="noStrike" cap="none" spc="0" baseline="0">
                <a:ln>
                  <a:noFill/>
                </a:ln>
                <a:solidFill>
                  <a:srgbClr val="24292E"/>
                </a:solidFill>
                <a:uFillTx/>
                <a:latin typeface="+mn-lt"/>
                <a:ea typeface="+mn-ea"/>
                <a:cs typeface="+mn-cs"/>
                <a:sym typeface="Helvetica Neue"/>
              </a:defRPr>
            </a:lvl5pPr>
            <a:lvl6pPr marL="7315291" marR="0" lvl="5" indent="-914411" algn="l" defTabSz="825500" rtl="0" eaLnBrk="1" latinLnBrk="0" hangingPunct="1">
              <a:lnSpc>
                <a:spcPct val="100000"/>
              </a:lnSpc>
              <a:spcBef>
                <a:spcPts val="1067"/>
              </a:spcBef>
              <a:spcAft>
                <a:spcPts val="0"/>
              </a:spcAft>
              <a:buClr>
                <a:srgbClr val="24292E"/>
              </a:buClr>
              <a:buSzPts val="1800"/>
              <a:buFontTx/>
              <a:buChar char="■"/>
              <a:tabLst/>
              <a:defRPr sz="4800" b="0" i="0" u="none" strike="noStrike" cap="none" spc="0" baseline="0">
                <a:ln>
                  <a:noFill/>
                </a:ln>
                <a:solidFill>
                  <a:srgbClr val="24292E"/>
                </a:solidFill>
                <a:uFillTx/>
                <a:latin typeface="+mn-lt"/>
                <a:ea typeface="+mn-ea"/>
                <a:cs typeface="+mn-cs"/>
                <a:sym typeface="Helvetica Neue"/>
              </a:defRPr>
            </a:lvl6pPr>
            <a:lvl7pPr marL="8534507" marR="0" lvl="6" indent="-914411" algn="l" defTabSz="825500" rtl="0" eaLnBrk="1" latinLnBrk="0" hangingPunct="1">
              <a:lnSpc>
                <a:spcPct val="100000"/>
              </a:lnSpc>
              <a:spcBef>
                <a:spcPts val="1067"/>
              </a:spcBef>
              <a:spcAft>
                <a:spcPts val="0"/>
              </a:spcAft>
              <a:buClr>
                <a:srgbClr val="24292E"/>
              </a:buClr>
              <a:buSzPts val="1800"/>
              <a:buFontTx/>
              <a:buChar char="●"/>
              <a:tabLst/>
              <a:defRPr sz="4800" b="0" i="0" u="none" strike="noStrike" cap="none" spc="0" baseline="0">
                <a:ln>
                  <a:noFill/>
                </a:ln>
                <a:solidFill>
                  <a:srgbClr val="24292E"/>
                </a:solidFill>
                <a:uFillTx/>
                <a:latin typeface="+mn-lt"/>
                <a:ea typeface="+mn-ea"/>
                <a:cs typeface="+mn-cs"/>
                <a:sym typeface="Helvetica Neue"/>
              </a:defRPr>
            </a:lvl7pPr>
            <a:lvl8pPr marL="9753722" marR="0" lvl="7" indent="-914411" algn="l" defTabSz="825500" rtl="0" eaLnBrk="1" latinLnBrk="0" hangingPunct="1">
              <a:lnSpc>
                <a:spcPct val="100000"/>
              </a:lnSpc>
              <a:spcBef>
                <a:spcPts val="1067"/>
              </a:spcBef>
              <a:spcAft>
                <a:spcPts val="0"/>
              </a:spcAft>
              <a:buClr>
                <a:srgbClr val="24292E"/>
              </a:buClr>
              <a:buSzPts val="1800"/>
              <a:buFontTx/>
              <a:buChar char="○"/>
              <a:tabLst/>
              <a:defRPr sz="4800" b="0" i="0" u="none" strike="noStrike" cap="none" spc="0" baseline="0">
                <a:ln>
                  <a:noFill/>
                </a:ln>
                <a:solidFill>
                  <a:srgbClr val="24292E"/>
                </a:solidFill>
                <a:uFillTx/>
                <a:latin typeface="+mn-lt"/>
                <a:ea typeface="+mn-ea"/>
                <a:cs typeface="+mn-cs"/>
                <a:sym typeface="Helvetica Neue"/>
              </a:defRPr>
            </a:lvl8pPr>
            <a:lvl9pPr marL="10972937" marR="0" lvl="8" indent="-914411" algn="l" defTabSz="825500" rtl="0" eaLnBrk="1" latinLnBrk="0" hangingPunct="1">
              <a:lnSpc>
                <a:spcPct val="100000"/>
              </a:lnSpc>
              <a:spcBef>
                <a:spcPts val="1067"/>
              </a:spcBef>
              <a:spcAft>
                <a:spcPts val="1067"/>
              </a:spcAft>
              <a:buClr>
                <a:srgbClr val="24292E"/>
              </a:buClr>
              <a:buSzPts val="1800"/>
              <a:buFontTx/>
              <a:buChar char="■"/>
              <a:tabLst/>
              <a:defRPr sz="4800" b="0" i="0" u="none" strike="noStrike" cap="none" spc="0" baseline="0">
                <a:ln>
                  <a:noFill/>
                </a:ln>
                <a:solidFill>
                  <a:srgbClr val="24292E"/>
                </a:solidFill>
                <a:uFillTx/>
                <a:latin typeface="+mn-lt"/>
                <a:ea typeface="+mn-ea"/>
                <a:cs typeface="+mn-cs"/>
                <a:sym typeface="Helvetica Neue"/>
              </a:defRPr>
            </a:lvl9pPr>
          </a:lstStyle>
          <a:p>
            <a:pPr marL="1219200" indent="-914400">
              <a:lnSpc>
                <a:spcPct val="150000"/>
              </a:lnSpc>
            </a:pPr>
            <a:r>
              <a:rPr lang="en-US" sz="5600"/>
              <a:t>Versioning</a:t>
            </a:r>
          </a:p>
          <a:p>
            <a:pPr marL="1219200" indent="-914400">
              <a:lnSpc>
                <a:spcPct val="150000"/>
              </a:lnSpc>
            </a:pPr>
            <a:r>
              <a:rPr lang="en-US" sz="5600"/>
              <a:t>Documentation</a:t>
            </a:r>
          </a:p>
          <a:p>
            <a:pPr marL="1219200" indent="-914400">
              <a:lnSpc>
                <a:spcPct val="150000"/>
              </a:lnSpc>
            </a:pPr>
            <a:r>
              <a:rPr lang="en-US" sz="5600"/>
              <a:t>Test coverage</a:t>
            </a:r>
          </a:p>
          <a:p>
            <a:pPr marL="1219200" indent="-914400">
              <a:lnSpc>
                <a:spcPct val="150000"/>
              </a:lnSpc>
            </a:pPr>
            <a:r>
              <a:rPr lang="en-US" sz="5600"/>
              <a:t>Maintain metadata</a:t>
            </a:r>
          </a:p>
          <a:p>
            <a:pPr marL="1219200" indent="-914400">
              <a:lnSpc>
                <a:spcPct val="150000"/>
              </a:lnSpc>
            </a:pPr>
            <a:r>
              <a:rPr lang="en-US" sz="5600"/>
              <a:t>Post to the marketplace</a:t>
            </a:r>
          </a:p>
        </p:txBody>
      </p:sp>
    </p:spTree>
    <p:extLst>
      <p:ext uri="{BB962C8B-B14F-4D97-AF65-F5344CB8AC3E}">
        <p14:creationId xmlns:p14="http://schemas.microsoft.com/office/powerpoint/2010/main" val="3243678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211194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99"/>
          <p:cNvSpPr txBox="1">
            <a:spLocks noGrp="1"/>
          </p:cNvSpPr>
          <p:nvPr>
            <p:ph type="title"/>
          </p:nvPr>
        </p:nvSpPr>
        <p:spPr>
          <a:xfrm>
            <a:off x="1219200" y="609600"/>
            <a:ext cx="10216800" cy="12268584"/>
          </a:xfrm>
          <a:prstGeom prst="rect">
            <a:avLst/>
          </a:prstGeom>
        </p:spPr>
        <p:txBody>
          <a:bodyPr spcFirstLastPara="1" wrap="square" lIns="50800" tIns="50800" rIns="50800" bIns="50800" anchor="ctr" anchorCtr="0">
            <a:noAutofit/>
          </a:bodyPr>
          <a:lstStyle/>
          <a:p>
            <a:r>
              <a:rPr lang="en" sz="9600"/>
              <a:t>Agenda</a:t>
            </a:r>
            <a:endParaRPr lang="en-US"/>
          </a:p>
        </p:txBody>
      </p:sp>
      <p:sp>
        <p:nvSpPr>
          <p:cNvPr id="364" name="Google Shape;364;p99"/>
          <p:cNvSpPr txBox="1">
            <a:spLocks noGrp="1"/>
          </p:cNvSpPr>
          <p:nvPr>
            <p:ph type="body" idx="1"/>
          </p:nvPr>
        </p:nvSpPr>
        <p:spPr>
          <a:xfrm>
            <a:off x="13411200" y="609600"/>
            <a:ext cx="9972800" cy="12192000"/>
          </a:xfrm>
          <a:prstGeom prst="rect">
            <a:avLst/>
          </a:prstGeom>
        </p:spPr>
        <p:txBody>
          <a:bodyPr spcFirstLastPara="1" wrap="square" lIns="50800" tIns="50800" rIns="50800" bIns="50800" anchor="ctr" anchorCtr="0">
            <a:noAutofit/>
          </a:bodyPr>
          <a:lstStyle/>
          <a:p>
            <a:pPr marL="338455" indent="0">
              <a:lnSpc>
                <a:spcPct val="150000"/>
              </a:lnSpc>
              <a:buSzPts val="1600"/>
              <a:buNone/>
            </a:pPr>
            <a:endParaRPr lang="en" sz="5600"/>
          </a:p>
          <a:p>
            <a:pPr marL="1219200" indent="-914400">
              <a:lnSpc>
                <a:spcPct val="150000"/>
              </a:lnSpc>
              <a:buSzPts val="1600"/>
            </a:pPr>
            <a:r>
              <a:rPr lang="en" sz="5600"/>
              <a:t>Introduction to GitHub Actions </a:t>
            </a:r>
          </a:p>
          <a:p>
            <a:pPr marL="1219200" indent="-914400">
              <a:lnSpc>
                <a:spcPct val="150000"/>
              </a:lnSpc>
              <a:buSzPts val="1600"/>
            </a:pPr>
            <a:r>
              <a:rPr lang="en" sz="5600"/>
              <a:t>Components of an action </a:t>
            </a:r>
          </a:p>
          <a:p>
            <a:pPr marL="1219200" indent="-914400">
              <a:lnSpc>
                <a:spcPct val="150000"/>
              </a:lnSpc>
              <a:buSzPts val="1600"/>
            </a:pPr>
            <a:r>
              <a:rPr lang="en" sz="5600"/>
              <a:t>Action types &amp; Marketplace</a:t>
            </a:r>
          </a:p>
          <a:p>
            <a:pPr marL="1219200" indent="-914400">
              <a:lnSpc>
                <a:spcPct val="150000"/>
              </a:lnSpc>
              <a:buSzPts val="1600"/>
            </a:pPr>
            <a:r>
              <a:rPr lang="en" sz="5600"/>
              <a:t>Examples</a:t>
            </a:r>
          </a:p>
          <a:p>
            <a:pPr marL="1219200" indent="-914400">
              <a:lnSpc>
                <a:spcPct val="150000"/>
              </a:lnSpc>
              <a:buSzPts val="1600"/>
            </a:pPr>
            <a:r>
              <a:rPr lang="en" sz="5600"/>
              <a:t>Troubleshooting &amp; best practices</a:t>
            </a:r>
          </a:p>
        </p:txBody>
      </p:sp>
      <p:grpSp>
        <p:nvGrpSpPr>
          <p:cNvPr id="365" name="Google Shape;365;p99"/>
          <p:cNvGrpSpPr/>
          <p:nvPr/>
        </p:nvGrpSpPr>
        <p:grpSpPr>
          <a:xfrm>
            <a:off x="7404496" y="5032205"/>
            <a:ext cx="3226491" cy="3298016"/>
            <a:chOff x="0" y="0"/>
            <a:chExt cx="4876800" cy="4876800"/>
          </a:xfrm>
        </p:grpSpPr>
        <p:sp>
          <p:nvSpPr>
            <p:cNvPr id="366" name="Google Shape;366;p99"/>
            <p:cNvSpPr/>
            <p:nvPr/>
          </p:nvSpPr>
          <p:spPr>
            <a:xfrm>
              <a:off x="0" y="0"/>
              <a:ext cx="4876800" cy="4876800"/>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367" name="Google Shape;367;p99" descr="Image"/>
            <p:cNvPicPr preferRelativeResize="0"/>
            <p:nvPr/>
          </p:nvPicPr>
          <p:blipFill rotWithShape="1">
            <a:blip r:embed="rId3">
              <a:alphaModFix/>
            </a:blip>
            <a:srcRect/>
            <a:stretch/>
          </p:blipFill>
          <p:spPr>
            <a:xfrm>
              <a:off x="812800" y="812800"/>
              <a:ext cx="3251200" cy="3251200"/>
            </a:xfrm>
            <a:prstGeom prst="rect">
              <a:avLst/>
            </a:prstGeom>
            <a:noFill/>
            <a:ln>
              <a:noFill/>
            </a:ln>
            <a:effectLst>
              <a:outerShdw dist="12700" dir="5400000" rotWithShape="0">
                <a:srgbClr val="09254C">
                  <a:alpha val="40000"/>
                </a:srgbClr>
              </a:outerShdw>
            </a:effectLst>
          </p:spPr>
        </p:pic>
      </p:grpSp>
    </p:spTree>
    <p:extLst>
      <p:ext uri="{BB962C8B-B14F-4D97-AF65-F5344CB8AC3E}">
        <p14:creationId xmlns:p14="http://schemas.microsoft.com/office/powerpoint/2010/main" val="681785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a:t>Introduction to GitHub Actions</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6431946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0"/>
          <p:cNvSpPr/>
          <p:nvPr/>
        </p:nvSpPr>
        <p:spPr>
          <a:xfrm>
            <a:off x="21488400" y="12444411"/>
            <a:ext cx="2673600" cy="1269600"/>
          </a:xfrm>
          <a:prstGeom prst="rect">
            <a:avLst/>
          </a:prstGeom>
          <a:solidFill>
            <a:srgbClr val="F6F8FA"/>
          </a:solidFill>
          <a:ln>
            <a:noFill/>
          </a:ln>
        </p:spPr>
        <p:txBody>
          <a:bodyPr spcFirstLastPara="1" wrap="square" lIns="50800" tIns="50800" rIns="50800" bIns="50800" anchor="ctr" anchorCtr="0">
            <a:noAutofit/>
          </a:bodyPr>
          <a:lstStyle/>
          <a:p>
            <a:pPr algn="ctr">
              <a:buClr>
                <a:srgbClr val="FFFFFF"/>
              </a:buClr>
              <a:buSzPts val="1200"/>
            </a:pPr>
            <a:endParaRPr sz="3200" b="0">
              <a:solidFill>
                <a:srgbClr val="FFFFFF"/>
              </a:solidFill>
              <a:latin typeface="Helvetica Neue"/>
              <a:ea typeface="Helvetica Neue"/>
              <a:cs typeface="Helvetica Neue"/>
              <a:sym typeface="Helvetica Neue"/>
            </a:endParaRPr>
          </a:p>
        </p:txBody>
      </p:sp>
      <p:pic>
        <p:nvPicPr>
          <p:cNvPr id="373" name="Google Shape;373;p100" descr="Image"/>
          <p:cNvPicPr preferRelativeResize="0"/>
          <p:nvPr/>
        </p:nvPicPr>
        <p:blipFill rotWithShape="1">
          <a:blip r:embed="rId3">
            <a:alphaModFix/>
          </a:blip>
          <a:srcRect/>
          <a:stretch/>
        </p:blipFill>
        <p:spPr>
          <a:xfrm>
            <a:off x="-1158616" y="417251"/>
            <a:ext cx="2098832" cy="2830245"/>
          </a:xfrm>
          <a:prstGeom prst="rect">
            <a:avLst/>
          </a:prstGeom>
          <a:noFill/>
          <a:ln>
            <a:noFill/>
          </a:ln>
        </p:spPr>
      </p:pic>
      <p:pic>
        <p:nvPicPr>
          <p:cNvPr id="374" name="Google Shape;374;p100" descr="Image"/>
          <p:cNvPicPr preferRelativeResize="0"/>
          <p:nvPr/>
        </p:nvPicPr>
        <p:blipFill rotWithShape="1">
          <a:blip r:embed="rId3">
            <a:alphaModFix/>
          </a:blip>
          <a:srcRect/>
          <a:stretch/>
        </p:blipFill>
        <p:spPr>
          <a:xfrm>
            <a:off x="23355040" y="10517488"/>
            <a:ext cx="2098832" cy="2830245"/>
          </a:xfrm>
          <a:prstGeom prst="rect">
            <a:avLst/>
          </a:prstGeom>
          <a:noFill/>
          <a:ln>
            <a:noFill/>
          </a:ln>
        </p:spPr>
      </p:pic>
      <p:grpSp>
        <p:nvGrpSpPr>
          <p:cNvPr id="375" name="Google Shape;375;p100"/>
          <p:cNvGrpSpPr/>
          <p:nvPr/>
        </p:nvGrpSpPr>
        <p:grpSpPr>
          <a:xfrm>
            <a:off x="2624875" y="4512219"/>
            <a:ext cx="4876800" cy="4876800"/>
            <a:chOff x="0" y="0"/>
            <a:chExt cx="4876800" cy="4876800"/>
          </a:xfrm>
        </p:grpSpPr>
        <p:sp>
          <p:nvSpPr>
            <p:cNvPr id="376" name="Google Shape;376;p100"/>
            <p:cNvSpPr/>
            <p:nvPr/>
          </p:nvSpPr>
          <p:spPr>
            <a:xfrm>
              <a:off x="0" y="0"/>
              <a:ext cx="4876800" cy="4876800"/>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377" name="Google Shape;377;p100" descr="Image"/>
            <p:cNvPicPr preferRelativeResize="0"/>
            <p:nvPr/>
          </p:nvPicPr>
          <p:blipFill rotWithShape="1">
            <a:blip r:embed="rId4">
              <a:alphaModFix/>
            </a:blip>
            <a:srcRect/>
            <a:stretch/>
          </p:blipFill>
          <p:spPr>
            <a:xfrm>
              <a:off x="812800" y="812800"/>
              <a:ext cx="3251200" cy="3251200"/>
            </a:xfrm>
            <a:prstGeom prst="rect">
              <a:avLst/>
            </a:prstGeom>
            <a:noFill/>
            <a:ln>
              <a:noFill/>
            </a:ln>
            <a:effectLst>
              <a:outerShdw dist="12700" dir="5400000" rotWithShape="0">
                <a:srgbClr val="09254C">
                  <a:alpha val="40000"/>
                </a:srgbClr>
              </a:outerShdw>
            </a:effectLst>
          </p:spPr>
        </p:pic>
      </p:grpSp>
      <p:sp>
        <p:nvSpPr>
          <p:cNvPr id="378" name="Google Shape;378;p100"/>
          <p:cNvSpPr txBox="1"/>
          <p:nvPr/>
        </p:nvSpPr>
        <p:spPr>
          <a:xfrm>
            <a:off x="10664536" y="2522572"/>
            <a:ext cx="12144240" cy="9220483"/>
          </a:xfrm>
          <a:prstGeom prst="rect">
            <a:avLst/>
          </a:prstGeom>
          <a:noFill/>
          <a:ln>
            <a:noFill/>
          </a:ln>
        </p:spPr>
        <p:txBody>
          <a:bodyPr spcFirstLastPara="1" wrap="square" lIns="0" tIns="0" rIns="0" bIns="0" anchor="ctr" anchorCtr="0">
            <a:noAutofit/>
          </a:bodyPr>
          <a:lstStyle/>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Fully integrated with GitHub</a:t>
            </a:r>
            <a:endParaRPr lang="en-US" sz="5600">
              <a:ea typeface="Helvetica Neue"/>
              <a:cs typeface="Helvetica Neue"/>
            </a:endParaRPr>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Respond to any GitHub event</a:t>
            </a:r>
            <a:endParaRPr lang="en-US" sz="5600"/>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Community-powered workflows</a:t>
            </a:r>
            <a:endParaRPr sz="5600"/>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Any platform, any language, any cloud</a:t>
            </a:r>
            <a:endParaRPr sz="5600"/>
          </a:p>
        </p:txBody>
      </p:sp>
      <p:sp>
        <p:nvSpPr>
          <p:cNvPr id="2" name="TextBox 1">
            <a:extLst>
              <a:ext uri="{FF2B5EF4-FFF2-40B4-BE49-F238E27FC236}">
                <a16:creationId xmlns:a16="http://schemas.microsoft.com/office/drawing/2014/main" id="{41A62216-BE61-4DBF-A8ED-0899A6BD3F70}"/>
              </a:ext>
            </a:extLst>
          </p:cNvPr>
          <p:cNvSpPr txBox="1"/>
          <p:nvPr/>
        </p:nvSpPr>
        <p:spPr>
          <a:xfrm>
            <a:off x="20216" y="541478"/>
            <a:ext cx="2434814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9600">
                <a:solidFill>
                  <a:schemeClr val="bg1"/>
                </a:solidFill>
                <a:latin typeface="Helvetica Neue"/>
              </a:rPr>
              <a:t>Actions Advantages</a:t>
            </a:r>
          </a:p>
        </p:txBody>
      </p:sp>
    </p:spTree>
    <p:extLst>
      <p:ext uri="{BB962C8B-B14F-4D97-AF65-F5344CB8AC3E}">
        <p14:creationId xmlns:p14="http://schemas.microsoft.com/office/powerpoint/2010/main" val="3782729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01"/>
          <p:cNvSpPr/>
          <p:nvPr/>
        </p:nvSpPr>
        <p:spPr>
          <a:xfrm>
            <a:off x="21488400" y="12444411"/>
            <a:ext cx="2673600" cy="1269600"/>
          </a:xfrm>
          <a:prstGeom prst="rect">
            <a:avLst/>
          </a:prstGeom>
          <a:solidFill>
            <a:srgbClr val="F6F8FA"/>
          </a:solidFill>
          <a:ln>
            <a:noFill/>
          </a:ln>
        </p:spPr>
        <p:txBody>
          <a:bodyPr spcFirstLastPara="1" wrap="square" lIns="50800" tIns="50800" rIns="50800" bIns="50800" anchor="ctr" anchorCtr="0">
            <a:noAutofit/>
          </a:bodyPr>
          <a:lstStyle/>
          <a:p>
            <a:pPr algn="ctr">
              <a:buClr>
                <a:srgbClr val="FFFFFF"/>
              </a:buClr>
              <a:buSzPts val="1200"/>
            </a:pPr>
            <a:endParaRPr sz="3200" b="0">
              <a:solidFill>
                <a:srgbClr val="FFFFFF"/>
              </a:solidFill>
              <a:latin typeface="Helvetica Neue"/>
              <a:ea typeface="Helvetica Neue"/>
              <a:cs typeface="Helvetica Neue"/>
              <a:sym typeface="Helvetica Neue"/>
            </a:endParaRPr>
          </a:p>
        </p:txBody>
      </p:sp>
      <p:pic>
        <p:nvPicPr>
          <p:cNvPr id="388" name="Google Shape;388;p101" descr="Image"/>
          <p:cNvPicPr preferRelativeResize="0"/>
          <p:nvPr/>
        </p:nvPicPr>
        <p:blipFill rotWithShape="1">
          <a:blip r:embed="rId3">
            <a:alphaModFix/>
          </a:blip>
          <a:srcRect/>
          <a:stretch/>
        </p:blipFill>
        <p:spPr>
          <a:xfrm>
            <a:off x="-1158616" y="326384"/>
            <a:ext cx="2098832" cy="2830245"/>
          </a:xfrm>
          <a:prstGeom prst="rect">
            <a:avLst/>
          </a:prstGeom>
          <a:noFill/>
          <a:ln>
            <a:noFill/>
          </a:ln>
        </p:spPr>
      </p:pic>
      <p:pic>
        <p:nvPicPr>
          <p:cNvPr id="389" name="Google Shape;389;p101" descr="Image"/>
          <p:cNvPicPr preferRelativeResize="0"/>
          <p:nvPr/>
        </p:nvPicPr>
        <p:blipFill rotWithShape="1">
          <a:blip r:embed="rId3">
            <a:alphaModFix/>
          </a:blip>
          <a:srcRect/>
          <a:stretch/>
        </p:blipFill>
        <p:spPr>
          <a:xfrm>
            <a:off x="23355040" y="10517488"/>
            <a:ext cx="2098832" cy="2830245"/>
          </a:xfrm>
          <a:prstGeom prst="rect">
            <a:avLst/>
          </a:prstGeom>
          <a:noFill/>
          <a:ln>
            <a:noFill/>
          </a:ln>
        </p:spPr>
      </p:pic>
      <p:grpSp>
        <p:nvGrpSpPr>
          <p:cNvPr id="390" name="Google Shape;390;p101"/>
          <p:cNvGrpSpPr/>
          <p:nvPr/>
        </p:nvGrpSpPr>
        <p:grpSpPr>
          <a:xfrm>
            <a:off x="2662765" y="4038600"/>
            <a:ext cx="4876800" cy="4876800"/>
            <a:chOff x="0" y="0"/>
            <a:chExt cx="4876800" cy="4876800"/>
          </a:xfrm>
        </p:grpSpPr>
        <p:sp>
          <p:nvSpPr>
            <p:cNvPr id="391" name="Google Shape;391;p101"/>
            <p:cNvSpPr/>
            <p:nvPr/>
          </p:nvSpPr>
          <p:spPr>
            <a:xfrm>
              <a:off x="0" y="0"/>
              <a:ext cx="4876800" cy="4876800"/>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42333" tIns="42333" rIns="42333" bIns="42333" anchor="ctr" anchorCtr="0">
              <a:noAutofit/>
            </a:bodyPr>
            <a:lstStyle/>
            <a:p>
              <a:pPr>
                <a:buClr>
                  <a:srgbClr val="FFFFFF"/>
                </a:buClr>
                <a:buSzPts val="2600"/>
              </a:pPr>
              <a:endParaRPr sz="6933" b="0">
                <a:solidFill>
                  <a:srgbClr val="FFFFFF"/>
                </a:solidFill>
                <a:latin typeface="Helvetica Neue"/>
                <a:ea typeface="Helvetica Neue"/>
                <a:cs typeface="Helvetica Neue"/>
                <a:sym typeface="Helvetica Neue"/>
              </a:endParaRPr>
            </a:p>
          </p:txBody>
        </p:sp>
        <p:pic>
          <p:nvPicPr>
            <p:cNvPr id="392" name="Google Shape;392;p101" descr="Image"/>
            <p:cNvPicPr preferRelativeResize="0"/>
            <p:nvPr/>
          </p:nvPicPr>
          <p:blipFill rotWithShape="1">
            <a:blip r:embed="rId4">
              <a:alphaModFix/>
            </a:blip>
            <a:srcRect/>
            <a:stretch/>
          </p:blipFill>
          <p:spPr>
            <a:xfrm>
              <a:off x="812800" y="812800"/>
              <a:ext cx="3251200" cy="3251200"/>
            </a:xfrm>
            <a:prstGeom prst="rect">
              <a:avLst/>
            </a:prstGeom>
            <a:noFill/>
            <a:ln>
              <a:noFill/>
            </a:ln>
            <a:effectLst>
              <a:outerShdw dist="12700" dir="5400000" rotWithShape="0">
                <a:srgbClr val="09254C">
                  <a:alpha val="40000"/>
                </a:srgbClr>
              </a:outerShdw>
            </a:effectLst>
          </p:spPr>
        </p:pic>
      </p:grpSp>
      <p:sp>
        <p:nvSpPr>
          <p:cNvPr id="393" name="Google Shape;393;p101"/>
          <p:cNvSpPr txBox="1"/>
          <p:nvPr/>
        </p:nvSpPr>
        <p:spPr>
          <a:xfrm>
            <a:off x="10664533" y="2366616"/>
            <a:ext cx="12690400" cy="9863944"/>
          </a:xfrm>
          <a:prstGeom prst="rect">
            <a:avLst/>
          </a:prstGeom>
          <a:noFill/>
          <a:ln>
            <a:noFill/>
          </a:ln>
        </p:spPr>
        <p:txBody>
          <a:bodyPr spcFirstLastPara="1" wrap="square" lIns="0" tIns="0" rIns="0" bIns="0" anchor="ctr" anchorCtr="0">
            <a:noAutofit/>
          </a:bodyPr>
          <a:lstStyle/>
          <a:p>
            <a:pPr marL="685800" indent="-685800">
              <a:lnSpc>
                <a:spcPct val="150000"/>
              </a:lnSpc>
              <a:buClr>
                <a:srgbClr val="434343"/>
              </a:buClr>
              <a:buSzPts val="2000"/>
              <a:buFont typeface="Arial"/>
              <a:buChar char="•"/>
            </a:pPr>
            <a:r>
              <a:rPr lang="en" sz="5600" b="0">
                <a:solidFill>
                  <a:srgbClr val="434343"/>
                </a:solidFill>
                <a:latin typeface="Helvetica Neue"/>
                <a:ea typeface="Helvetica Neue"/>
                <a:cs typeface="Helvetica Neue"/>
                <a:sym typeface="Helvetica Neue"/>
              </a:rPr>
              <a:t>Linux, macOS, Windows, and containers</a:t>
            </a:r>
            <a:endParaRPr lang="en-US" sz="5600">
              <a:ea typeface="Helvetica Neue"/>
              <a:cs typeface="Helvetica Neue"/>
            </a:endParaRPr>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Matrix builds</a:t>
            </a:r>
            <a:endParaRPr lang="en-US" sz="5600"/>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Streaming, searchable, linkable logs</a:t>
            </a:r>
            <a:endParaRPr sz="5600"/>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Built-in secret store</a:t>
            </a:r>
            <a:endParaRPr sz="5600"/>
          </a:p>
          <a:p>
            <a:pPr marL="685800" indent="-685800">
              <a:lnSpc>
                <a:spcPct val="150000"/>
              </a:lnSpc>
              <a:buSzPts val="2000"/>
              <a:buFont typeface="Arial"/>
              <a:buChar char="•"/>
            </a:pPr>
            <a:r>
              <a:rPr lang="en" sz="5600" b="0">
                <a:solidFill>
                  <a:srgbClr val="434343"/>
                </a:solidFill>
                <a:latin typeface="Helvetica Neue"/>
                <a:ea typeface="Helvetica Neue"/>
                <a:cs typeface="Helvetica Neue"/>
                <a:sym typeface="Helvetica Neue"/>
              </a:rPr>
              <a:t>Easy to write, easy to share</a:t>
            </a:r>
            <a:endParaRPr sz="5600"/>
          </a:p>
        </p:txBody>
      </p:sp>
      <p:sp>
        <p:nvSpPr>
          <p:cNvPr id="2" name="TextBox 1">
            <a:extLst>
              <a:ext uri="{FF2B5EF4-FFF2-40B4-BE49-F238E27FC236}">
                <a16:creationId xmlns:a16="http://schemas.microsoft.com/office/drawing/2014/main" id="{1C7221D2-5184-4AD2-9223-CD24B4562B0C}"/>
              </a:ext>
            </a:extLst>
          </p:cNvPr>
          <p:cNvSpPr txBox="1"/>
          <p:nvPr/>
        </p:nvSpPr>
        <p:spPr>
          <a:xfrm>
            <a:off x="20216" y="541478"/>
            <a:ext cx="2434814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9600">
                <a:solidFill>
                  <a:schemeClr val="bg1"/>
                </a:solidFill>
                <a:latin typeface="Helvetica Neue"/>
              </a:rPr>
              <a:t>Key functionalities</a:t>
            </a:r>
          </a:p>
        </p:txBody>
      </p:sp>
    </p:spTree>
    <p:extLst>
      <p:ext uri="{BB962C8B-B14F-4D97-AF65-F5344CB8AC3E}">
        <p14:creationId xmlns:p14="http://schemas.microsoft.com/office/powerpoint/2010/main" val="30745149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02"/>
          <p:cNvSpPr/>
          <p:nvPr/>
        </p:nvSpPr>
        <p:spPr>
          <a:xfrm>
            <a:off x="21488400" y="12444411"/>
            <a:ext cx="2673600" cy="1270400"/>
          </a:xfrm>
          <a:prstGeom prst="rect">
            <a:avLst/>
          </a:prstGeom>
          <a:solidFill>
            <a:srgbClr val="F6F8FA"/>
          </a:solidFill>
          <a:ln>
            <a:noFill/>
          </a:ln>
        </p:spPr>
        <p:txBody>
          <a:bodyPr spcFirstLastPara="1" wrap="square" lIns="50800" tIns="50800" rIns="50800" bIns="50800" anchor="ctr" anchorCtr="0">
            <a:noAutofit/>
          </a:bodyPr>
          <a:lstStyle/>
          <a:p>
            <a:pPr algn="ctr">
              <a:buClr>
                <a:srgbClr val="FFFFFF"/>
              </a:buClr>
              <a:buSzPts val="1400"/>
            </a:pPr>
            <a:endParaRPr sz="3733">
              <a:latin typeface="Arial"/>
              <a:ea typeface="Arial"/>
              <a:cs typeface="Arial"/>
              <a:sym typeface="Arial"/>
            </a:endParaRPr>
          </a:p>
        </p:txBody>
      </p:sp>
      <p:sp>
        <p:nvSpPr>
          <p:cNvPr id="405" name="Google Shape;405;p102"/>
          <p:cNvSpPr txBox="1">
            <a:spLocks noGrp="1"/>
          </p:cNvSpPr>
          <p:nvPr>
            <p:ph type="title" idx="4294967295"/>
          </p:nvPr>
        </p:nvSpPr>
        <p:spPr>
          <a:xfrm>
            <a:off x="1370791" y="928308"/>
            <a:ext cx="11180318" cy="11869668"/>
          </a:xfrm>
          <a:prstGeom prst="rect">
            <a:avLst/>
          </a:prstGeom>
          <a:noFill/>
          <a:ln>
            <a:noFill/>
          </a:ln>
        </p:spPr>
        <p:txBody>
          <a:bodyPr spcFirstLastPara="1" wrap="square" lIns="50800" tIns="50800" rIns="50800" bIns="50800" anchor="ctr" anchorCtr="0">
            <a:noAutofit/>
          </a:bodyPr>
          <a:lstStyle/>
          <a:p>
            <a:pPr>
              <a:buSzPts val="4500"/>
            </a:pPr>
            <a:r>
              <a:rPr lang="en" sz="9600" dirty="0">
                <a:solidFill>
                  <a:srgbClr val="000000"/>
                </a:solidFill>
              </a:rPr>
              <a:t>Automate workflows</a:t>
            </a:r>
            <a:endParaRPr lang="en-US" sz="9600" dirty="0">
              <a:solidFill>
                <a:srgbClr val="000000"/>
              </a:solidFill>
            </a:endParaRPr>
          </a:p>
        </p:txBody>
      </p:sp>
      <p:grpSp>
        <p:nvGrpSpPr>
          <p:cNvPr id="2" name="Group 1">
            <a:extLst>
              <a:ext uri="{FF2B5EF4-FFF2-40B4-BE49-F238E27FC236}">
                <a16:creationId xmlns:a16="http://schemas.microsoft.com/office/drawing/2014/main" id="{8F3C10B0-7963-4A6E-B508-EC39B31D9A92}"/>
              </a:ext>
            </a:extLst>
          </p:cNvPr>
          <p:cNvGrpSpPr/>
          <p:nvPr/>
        </p:nvGrpSpPr>
        <p:grpSpPr>
          <a:xfrm>
            <a:off x="12525664" y="133200"/>
            <a:ext cx="11426799" cy="12997064"/>
            <a:chOff x="12525664" y="133200"/>
            <a:chExt cx="11426799" cy="12997064"/>
          </a:xfrm>
        </p:grpSpPr>
        <p:pic>
          <p:nvPicPr>
            <p:cNvPr id="406" name="Google Shape;406;p102"/>
            <p:cNvPicPr preferRelativeResize="0"/>
            <p:nvPr/>
          </p:nvPicPr>
          <p:blipFill>
            <a:blip r:embed="rId3">
              <a:alphaModFix/>
            </a:blip>
            <a:stretch>
              <a:fillRect/>
            </a:stretch>
          </p:blipFill>
          <p:spPr>
            <a:xfrm>
              <a:off x="12525667" y="133200"/>
              <a:ext cx="5559552" cy="3468341"/>
            </a:xfrm>
            <a:prstGeom prst="rect">
              <a:avLst/>
            </a:prstGeom>
            <a:ln>
              <a:noFill/>
            </a:ln>
            <a:effectLst>
              <a:outerShdw blurRad="292100" dist="139700" dir="2700000" algn="tl" rotWithShape="0">
                <a:srgbClr val="333333">
                  <a:alpha val="65000"/>
                </a:srgbClr>
              </a:outerShdw>
            </a:effectLst>
          </p:spPr>
        </p:pic>
        <p:pic>
          <p:nvPicPr>
            <p:cNvPr id="407" name="Google Shape;407;p102"/>
            <p:cNvPicPr preferRelativeResize="0"/>
            <p:nvPr/>
          </p:nvPicPr>
          <p:blipFill>
            <a:blip r:embed="rId4">
              <a:alphaModFix/>
            </a:blip>
            <a:stretch>
              <a:fillRect/>
            </a:stretch>
          </p:blipFill>
          <p:spPr>
            <a:xfrm>
              <a:off x="18363201" y="133202"/>
              <a:ext cx="5583939" cy="3457837"/>
            </a:xfrm>
            <a:prstGeom prst="rect">
              <a:avLst/>
            </a:prstGeom>
            <a:ln>
              <a:noFill/>
            </a:ln>
            <a:effectLst>
              <a:outerShdw blurRad="292100" dist="139700" dir="2700000" algn="tl" rotWithShape="0">
                <a:srgbClr val="333333">
                  <a:alpha val="65000"/>
                </a:srgbClr>
              </a:outerShdw>
            </a:effectLst>
          </p:spPr>
        </p:pic>
        <p:pic>
          <p:nvPicPr>
            <p:cNvPr id="408" name="Google Shape;408;p102"/>
            <p:cNvPicPr preferRelativeResize="0"/>
            <p:nvPr/>
          </p:nvPicPr>
          <p:blipFill>
            <a:blip r:embed="rId5">
              <a:alphaModFix/>
            </a:blip>
            <a:stretch>
              <a:fillRect/>
            </a:stretch>
          </p:blipFill>
          <p:spPr>
            <a:xfrm>
              <a:off x="12525668" y="3702071"/>
              <a:ext cx="5559555" cy="2881789"/>
            </a:xfrm>
            <a:prstGeom prst="rect">
              <a:avLst/>
            </a:prstGeom>
            <a:ln>
              <a:noFill/>
            </a:ln>
            <a:effectLst>
              <a:outerShdw blurRad="292100" dist="139700" dir="2700000" algn="tl" rotWithShape="0">
                <a:srgbClr val="333333">
                  <a:alpha val="65000"/>
                </a:srgbClr>
              </a:outerShdw>
            </a:effectLst>
          </p:spPr>
        </p:pic>
        <p:pic>
          <p:nvPicPr>
            <p:cNvPr id="409" name="Google Shape;409;p102"/>
            <p:cNvPicPr preferRelativeResize="0"/>
            <p:nvPr/>
          </p:nvPicPr>
          <p:blipFill>
            <a:blip r:embed="rId6">
              <a:alphaModFix/>
            </a:blip>
            <a:stretch>
              <a:fillRect/>
            </a:stretch>
          </p:blipFill>
          <p:spPr>
            <a:xfrm>
              <a:off x="18363202" y="3702068"/>
              <a:ext cx="5589261" cy="2881800"/>
            </a:xfrm>
            <a:prstGeom prst="rect">
              <a:avLst/>
            </a:prstGeom>
            <a:ln>
              <a:noFill/>
            </a:ln>
            <a:effectLst>
              <a:outerShdw blurRad="292100" dist="139700" dir="2700000" algn="tl" rotWithShape="0">
                <a:srgbClr val="333333">
                  <a:alpha val="65000"/>
                </a:srgbClr>
              </a:outerShdw>
            </a:effectLst>
          </p:spPr>
        </p:pic>
        <p:pic>
          <p:nvPicPr>
            <p:cNvPr id="410" name="Google Shape;410;p102"/>
            <p:cNvPicPr preferRelativeResize="0"/>
            <p:nvPr/>
          </p:nvPicPr>
          <p:blipFill>
            <a:blip r:embed="rId7">
              <a:alphaModFix/>
            </a:blip>
            <a:stretch>
              <a:fillRect/>
            </a:stretch>
          </p:blipFill>
          <p:spPr>
            <a:xfrm>
              <a:off x="12525669" y="6684407"/>
              <a:ext cx="5559536" cy="3162205"/>
            </a:xfrm>
            <a:prstGeom prst="rect">
              <a:avLst/>
            </a:prstGeom>
            <a:ln>
              <a:noFill/>
            </a:ln>
            <a:effectLst>
              <a:outerShdw blurRad="292100" dist="139700" dir="2700000" algn="tl" rotWithShape="0">
                <a:srgbClr val="333333">
                  <a:alpha val="65000"/>
                </a:srgbClr>
              </a:outerShdw>
            </a:effectLst>
          </p:spPr>
        </p:pic>
        <p:pic>
          <p:nvPicPr>
            <p:cNvPr id="411" name="Google Shape;411;p102"/>
            <p:cNvPicPr preferRelativeResize="0"/>
            <p:nvPr/>
          </p:nvPicPr>
          <p:blipFill>
            <a:blip r:embed="rId8">
              <a:alphaModFix/>
            </a:blip>
            <a:stretch>
              <a:fillRect/>
            </a:stretch>
          </p:blipFill>
          <p:spPr>
            <a:xfrm>
              <a:off x="18360564" y="6694867"/>
              <a:ext cx="5589213" cy="3162203"/>
            </a:xfrm>
            <a:prstGeom prst="rect">
              <a:avLst/>
            </a:prstGeom>
            <a:ln>
              <a:noFill/>
            </a:ln>
            <a:effectLst>
              <a:outerShdw blurRad="292100" dist="139700" dir="2700000" algn="tl" rotWithShape="0">
                <a:srgbClr val="333333">
                  <a:alpha val="65000"/>
                </a:srgbClr>
              </a:outerShdw>
            </a:effectLst>
          </p:spPr>
        </p:pic>
        <p:pic>
          <p:nvPicPr>
            <p:cNvPr id="412" name="Google Shape;412;p102"/>
            <p:cNvPicPr preferRelativeResize="0"/>
            <p:nvPr/>
          </p:nvPicPr>
          <p:blipFill>
            <a:blip r:embed="rId9">
              <a:alphaModFix/>
            </a:blip>
            <a:stretch>
              <a:fillRect/>
            </a:stretch>
          </p:blipFill>
          <p:spPr>
            <a:xfrm>
              <a:off x="12525664" y="9947134"/>
              <a:ext cx="5573381" cy="3162197"/>
            </a:xfrm>
            <a:prstGeom prst="rect">
              <a:avLst/>
            </a:prstGeom>
            <a:ln>
              <a:noFill/>
            </a:ln>
            <a:effectLst>
              <a:outerShdw blurRad="292100" dist="139700" dir="2700000" algn="tl" rotWithShape="0">
                <a:srgbClr val="333333">
                  <a:alpha val="65000"/>
                </a:srgbClr>
              </a:outerShdw>
            </a:effectLst>
          </p:spPr>
        </p:pic>
        <p:grpSp>
          <p:nvGrpSpPr>
            <p:cNvPr id="413" name="Google Shape;413;p102"/>
            <p:cNvGrpSpPr/>
            <p:nvPr/>
          </p:nvGrpSpPr>
          <p:grpSpPr>
            <a:xfrm>
              <a:off x="18368464" y="9968067"/>
              <a:ext cx="5573381" cy="3162197"/>
              <a:chOff x="6888174" y="3738025"/>
              <a:chExt cx="2090018" cy="1185824"/>
            </a:xfrm>
          </p:grpSpPr>
          <p:pic>
            <p:nvPicPr>
              <p:cNvPr id="414" name="Google Shape;414;p102"/>
              <p:cNvPicPr preferRelativeResize="0"/>
              <p:nvPr/>
            </p:nvPicPr>
            <p:blipFill>
              <a:blip r:embed="rId9">
                <a:alphaModFix/>
              </a:blip>
              <a:stretch>
                <a:fillRect/>
              </a:stretch>
            </p:blipFill>
            <p:spPr>
              <a:xfrm>
                <a:off x="6888174" y="3738025"/>
                <a:ext cx="2090018" cy="1185824"/>
              </a:xfrm>
              <a:prstGeom prst="rect">
                <a:avLst/>
              </a:prstGeom>
              <a:ln>
                <a:noFill/>
              </a:ln>
              <a:effectLst>
                <a:outerShdw blurRad="292100" dist="139700" dir="2700000" algn="tl" rotWithShape="0">
                  <a:srgbClr val="333333">
                    <a:alpha val="65000"/>
                  </a:srgbClr>
                </a:outerShdw>
              </a:effectLst>
            </p:spPr>
          </p:pic>
          <p:sp>
            <p:nvSpPr>
              <p:cNvPr id="415" name="Google Shape;415;p102"/>
              <p:cNvSpPr/>
              <p:nvPr/>
            </p:nvSpPr>
            <p:spPr>
              <a:xfrm>
                <a:off x="6957600" y="3777600"/>
                <a:ext cx="1968600" cy="1080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43800" tIns="243800" rIns="243800" bIns="243800" anchor="ctr" anchorCtr="0">
                <a:noAutofit/>
              </a:bodyPr>
              <a:lstStyle/>
              <a:p>
                <a:pPr algn="ctr"/>
                <a:r>
                  <a:rPr lang="en" sz="3200" b="0">
                    <a:solidFill>
                      <a:schemeClr val="bg1"/>
                    </a:solidFill>
                    <a:latin typeface="Helvetica Neue"/>
                  </a:rPr>
                  <a:t>(and many more)</a:t>
                </a:r>
                <a:endParaRPr lang="en-US" sz="3200" b="0">
                  <a:solidFill>
                    <a:schemeClr val="bg1"/>
                  </a:solidFill>
                  <a:latin typeface="Helvetica Neue"/>
                </a:endParaRPr>
              </a:p>
            </p:txBody>
          </p:sp>
        </p:grpSp>
      </p:grpSp>
    </p:spTree>
    <p:extLst>
      <p:ext uri="{BB962C8B-B14F-4D97-AF65-F5344CB8AC3E}">
        <p14:creationId xmlns:p14="http://schemas.microsoft.com/office/powerpoint/2010/main" val="270147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27CC-1969-4E11-9D12-55AE5516EA30}"/>
              </a:ext>
            </a:extLst>
          </p:cNvPr>
          <p:cNvSpPr>
            <a:spLocks noGrp="1"/>
          </p:cNvSpPr>
          <p:nvPr>
            <p:ph type="title"/>
          </p:nvPr>
        </p:nvSpPr>
        <p:spPr/>
        <p:txBody>
          <a:bodyPr/>
          <a:lstStyle/>
          <a:p>
            <a:r>
              <a:rPr lang="en-US"/>
              <a:t>Components of an Action</a:t>
            </a:r>
          </a:p>
        </p:txBody>
      </p:sp>
      <p:sp>
        <p:nvSpPr>
          <p:cNvPr id="3" name="Footer Placeholder 2">
            <a:extLst>
              <a:ext uri="{FF2B5EF4-FFF2-40B4-BE49-F238E27FC236}">
                <a16:creationId xmlns:a16="http://schemas.microsoft.com/office/drawing/2014/main" id="{8DE4A05E-BB75-43F2-97AF-5DCD283A8B0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924348164"/>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12E28B-041A-48D7-92AA-AA903C7E9291}">
  <ds:schemaRefs>
    <ds:schemaRef ds:uri="6f94a201-f5c1-4fba-bc67-da621c7eb830"/>
    <ds:schemaRef ds:uri="e49e5783-6ed0-4c95-998b-fda6fc323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6CFC788-41BF-4DBB-85CD-2D010E3E9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4379DD-D3F0-4BCA-9D0F-2133750B63B6}">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1</TotalTime>
  <Words>4691</Words>
  <Application>Microsoft Macintosh PowerPoint</Application>
  <PresentationFormat>Custom</PresentationFormat>
  <Paragraphs>550</Paragraphs>
  <Slides>33</Slides>
  <Notes>25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Apple Color Emoji</vt:lpstr>
      <vt:lpstr>Arial</vt:lpstr>
      <vt:lpstr>Arial,Sans-Serif</vt:lpstr>
      <vt:lpstr>Calibri</vt:lpstr>
      <vt:lpstr>Consolas</vt:lpstr>
      <vt:lpstr>Gill Sans</vt:lpstr>
      <vt:lpstr>Helvetica Neue</vt:lpstr>
      <vt:lpstr>Helvetica Neue Light</vt:lpstr>
      <vt:lpstr>Helvetica Neue Medium</vt:lpstr>
      <vt:lpstr>Helvetica Neue,Sans-Serif</vt:lpstr>
      <vt:lpstr>Menlo</vt:lpstr>
      <vt:lpstr>SF Mono Bold</vt:lpstr>
      <vt:lpstr>Black</vt:lpstr>
      <vt:lpstr>Presenter notes</vt:lpstr>
      <vt:lpstr>GitHub Actions</vt:lpstr>
      <vt:lpstr>This module will enable you to:</vt:lpstr>
      <vt:lpstr>Agenda</vt:lpstr>
      <vt:lpstr>Introduction to GitHub Actions</vt:lpstr>
      <vt:lpstr>PowerPoint Presentation</vt:lpstr>
      <vt:lpstr>PowerPoint Presentation</vt:lpstr>
      <vt:lpstr>Automate workflows</vt:lpstr>
      <vt:lpstr>Components of an Action</vt:lpstr>
      <vt:lpstr>GitHub Actions</vt:lpstr>
      <vt:lpstr>Events</vt:lpstr>
      <vt:lpstr>Workflows</vt:lpstr>
      <vt:lpstr>Workflows</vt:lpstr>
      <vt:lpstr>Workflows</vt:lpstr>
      <vt:lpstr>Actions</vt:lpstr>
      <vt:lpstr>Action types &amp; Marketplace</vt:lpstr>
      <vt:lpstr>Types of Actions</vt:lpstr>
      <vt:lpstr>GitHub Marketplace</vt:lpstr>
      <vt:lpstr>Administrating actions</vt:lpstr>
      <vt:lpstr>Questions</vt:lpstr>
      <vt:lpstr>Examples</vt:lpstr>
      <vt:lpstr>PowerPoint Presentation</vt:lpstr>
      <vt:lpstr>PowerPoint Presentation</vt:lpstr>
      <vt:lpstr>Monolithic action example</vt:lpstr>
      <vt:lpstr>Chainable action example</vt:lpstr>
      <vt:lpstr>PowerPoint Presentation</vt:lpstr>
      <vt:lpstr>DEMO</vt:lpstr>
      <vt:lpstr>PowerPoint Presentation</vt:lpstr>
      <vt:lpstr>Troubleshooting &amp; best practices</vt:lpstr>
      <vt:lpstr>Troubleshooting tools</vt:lpstr>
      <vt:lpstr>Workflow use</vt:lpstr>
      <vt:lpstr>Best practices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David Polite</cp:lastModifiedBy>
  <cp:revision>65</cp:revision>
  <dcterms:created xsi:type="dcterms:W3CDTF">2021-02-16T12:10:51Z</dcterms:created>
  <dcterms:modified xsi:type="dcterms:W3CDTF">2021-04-24T08:56:28Z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